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a:xfrm>
            <a:off x="3962399" y="5870575"/>
            <a:ext cx="4893958" cy="377825"/>
          </a:xfrm>
        </p:spPr>
        <p:txBody>
          <a:bodyPr/>
          <a:lstStyle/>
          <a:p>
            <a:endParaRPr lang="it-CH"/>
          </a:p>
        </p:txBody>
      </p:sp>
      <p:sp>
        <p:nvSpPr>
          <p:cNvPr id="6" name="Slide Number Placeholder 5"/>
          <p:cNvSpPr>
            <a:spLocks noGrp="1"/>
          </p:cNvSpPr>
          <p:nvPr>
            <p:ph type="sldNum" sz="quarter" idx="12"/>
          </p:nvPr>
        </p:nvSpPr>
        <p:spPr>
          <a:xfrm>
            <a:off x="10608958" y="5870575"/>
            <a:ext cx="551167" cy="377825"/>
          </a:xfrm>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17636250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4F4F7E8-E6BA-4934-B610-E0287D7B2F67}" type="datetimeFigureOut">
              <a:rPr lang="it-CH" smtClean="0"/>
              <a:t>08.06.2021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84882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65533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118354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376338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147070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24200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64631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263853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376875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4F4F7E8-E6BA-4934-B610-E0287D7B2F67}" type="datetimeFigureOut">
              <a:rPr lang="it-CH" smtClean="0"/>
              <a:t>08.06.2021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139893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4F4F7E8-E6BA-4934-B610-E0287D7B2F67}" type="datetimeFigureOut">
              <a:rPr lang="it-CH" smtClean="0"/>
              <a:t>08.06.2021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38434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4F4F7E8-E6BA-4934-B610-E0287D7B2F67}" type="datetimeFigureOut">
              <a:rPr lang="it-CH" smtClean="0"/>
              <a:t>08.06.2021</a:t>
            </a:fld>
            <a:endParaRPr lang="it-CH"/>
          </a:p>
        </p:txBody>
      </p:sp>
      <p:sp>
        <p:nvSpPr>
          <p:cNvPr id="8" name="Footer Placeholder 7"/>
          <p:cNvSpPr>
            <a:spLocks noGrp="1"/>
          </p:cNvSpPr>
          <p:nvPr>
            <p:ph type="ftr" sz="quarter" idx="11"/>
          </p:nvPr>
        </p:nvSpPr>
        <p:spPr/>
        <p:txBody>
          <a:bodyPr/>
          <a:lstStyle/>
          <a:p>
            <a:endParaRPr lang="it-CH"/>
          </a:p>
        </p:txBody>
      </p:sp>
      <p:sp>
        <p:nvSpPr>
          <p:cNvPr id="9" name="Slide Number Placeholder 8"/>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278866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4F4F7E8-E6BA-4934-B610-E0287D7B2F67}" type="datetimeFigureOut">
              <a:rPr lang="it-CH" smtClean="0"/>
              <a:t>08.06.2021</a:t>
            </a:fld>
            <a:endParaRPr lang="it-CH"/>
          </a:p>
        </p:txBody>
      </p:sp>
      <p:sp>
        <p:nvSpPr>
          <p:cNvPr id="4" name="Footer Placeholder 3"/>
          <p:cNvSpPr>
            <a:spLocks noGrp="1"/>
          </p:cNvSpPr>
          <p:nvPr>
            <p:ph type="ftr" sz="quarter" idx="11"/>
          </p:nvPr>
        </p:nvSpPr>
        <p:spPr/>
        <p:txBody>
          <a:bodyPr/>
          <a:lstStyle/>
          <a:p>
            <a:endParaRPr lang="it-CH"/>
          </a:p>
        </p:txBody>
      </p:sp>
      <p:sp>
        <p:nvSpPr>
          <p:cNvPr id="5" name="Slide Number Placeholder 4"/>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207390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4F4F7E8-E6BA-4934-B610-E0287D7B2F67}" type="datetimeFigureOut">
              <a:rPr lang="it-CH" smtClean="0"/>
              <a:t>08.06.2021</a:t>
            </a:fld>
            <a:endParaRPr lang="it-CH"/>
          </a:p>
        </p:txBody>
      </p:sp>
      <p:sp>
        <p:nvSpPr>
          <p:cNvPr id="3" name="Footer Placeholder 2"/>
          <p:cNvSpPr>
            <a:spLocks noGrp="1"/>
          </p:cNvSpPr>
          <p:nvPr>
            <p:ph type="ftr" sz="quarter" idx="11"/>
          </p:nvPr>
        </p:nvSpPr>
        <p:spPr/>
        <p:txBody>
          <a:bodyPr/>
          <a:lstStyle/>
          <a:p>
            <a:endParaRPr lang="it-CH"/>
          </a:p>
        </p:txBody>
      </p:sp>
      <p:sp>
        <p:nvSpPr>
          <p:cNvPr id="4" name="Slide Number Placeholder 3"/>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256934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4F4F7E8-E6BA-4934-B610-E0287D7B2F67}" type="datetimeFigureOut">
              <a:rPr lang="it-CH" smtClean="0"/>
              <a:t>08.06.2021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114315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4F4F7E8-E6BA-4934-B610-E0287D7B2F67}" type="datetimeFigureOut">
              <a:rPr lang="it-CH" smtClean="0"/>
              <a:t>08.06.2021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ADB345E4-67DF-4AC0-8D62-7E1C59A249A2}" type="slidenum">
              <a:rPr lang="it-CH" smtClean="0"/>
              <a:t>‹N›</a:t>
            </a:fld>
            <a:endParaRPr lang="it-CH"/>
          </a:p>
        </p:txBody>
      </p:sp>
    </p:spTree>
    <p:extLst>
      <p:ext uri="{BB962C8B-B14F-4D97-AF65-F5344CB8AC3E}">
        <p14:creationId xmlns:p14="http://schemas.microsoft.com/office/powerpoint/2010/main" val="69674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F4F7E8-E6BA-4934-B610-E0287D7B2F67}" type="datetimeFigureOut">
              <a:rPr lang="it-CH" smtClean="0"/>
              <a:t>08.06.2021</a:t>
            </a:fld>
            <a:endParaRPr lang="it-CH"/>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CH"/>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B345E4-67DF-4AC0-8D62-7E1C59A249A2}" type="slidenum">
              <a:rPr lang="it-CH" smtClean="0"/>
              <a:t>‹N›</a:t>
            </a:fld>
            <a:endParaRPr lang="it-CH"/>
          </a:p>
        </p:txBody>
      </p:sp>
    </p:spTree>
    <p:extLst>
      <p:ext uri="{BB962C8B-B14F-4D97-AF65-F5344CB8AC3E}">
        <p14:creationId xmlns:p14="http://schemas.microsoft.com/office/powerpoint/2010/main" val="319261167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C8A4BC-A5CB-4AC2-9C65-F832723A88D0}"/>
              </a:ext>
            </a:extLst>
          </p:cNvPr>
          <p:cNvSpPr>
            <a:spLocks noGrp="1"/>
          </p:cNvSpPr>
          <p:nvPr>
            <p:ph type="ctrTitle"/>
          </p:nvPr>
        </p:nvSpPr>
        <p:spPr/>
        <p:txBody>
          <a:bodyPr/>
          <a:lstStyle/>
          <a:p>
            <a:r>
              <a:rPr lang="it-CH" dirty="0"/>
              <a:t>La pierre </a:t>
            </a:r>
            <a:r>
              <a:rPr lang="it-CH" dirty="0" err="1"/>
              <a:t>du</a:t>
            </a:r>
            <a:r>
              <a:rPr lang="it-CH"/>
              <a:t> diable</a:t>
            </a:r>
            <a:br>
              <a:rPr lang="it-CH"/>
            </a:br>
            <a:r>
              <a:rPr lang="it-CH"/>
              <a:t>ITALIE </a:t>
            </a:r>
            <a:endParaRPr lang="it-CH" dirty="0"/>
          </a:p>
        </p:txBody>
      </p:sp>
      <p:sp>
        <p:nvSpPr>
          <p:cNvPr id="3" name="Sottotitolo 2">
            <a:extLst>
              <a:ext uri="{FF2B5EF4-FFF2-40B4-BE49-F238E27FC236}">
                <a16:creationId xmlns:a16="http://schemas.microsoft.com/office/drawing/2014/main" id="{4D634023-D23E-4D2E-89E1-DA672BD6BED8}"/>
              </a:ext>
            </a:extLst>
          </p:cNvPr>
          <p:cNvSpPr>
            <a:spLocks noGrp="1"/>
          </p:cNvSpPr>
          <p:nvPr>
            <p:ph type="subTitle" idx="1"/>
          </p:nvPr>
        </p:nvSpPr>
        <p:spPr/>
        <p:txBody>
          <a:bodyPr/>
          <a:lstStyle/>
          <a:p>
            <a:r>
              <a:rPr lang="it-CH" dirty="0"/>
              <a:t>Par </a:t>
            </a:r>
            <a:r>
              <a:rPr lang="it-CH" dirty="0" err="1"/>
              <a:t>nora</a:t>
            </a:r>
            <a:endParaRPr lang="it-CH" dirty="0"/>
          </a:p>
        </p:txBody>
      </p:sp>
    </p:spTree>
    <p:extLst>
      <p:ext uri="{BB962C8B-B14F-4D97-AF65-F5344CB8AC3E}">
        <p14:creationId xmlns:p14="http://schemas.microsoft.com/office/powerpoint/2010/main" val="331594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2999E02A-5B56-4780-8C69-96086E16984E}"/>
              </a:ext>
            </a:extLst>
          </p:cNvPr>
          <p:cNvPicPr>
            <a:picLocks noGrp="1" noChangeAspect="1"/>
          </p:cNvPicPr>
          <p:nvPr>
            <p:ph type="pic" idx="1"/>
          </p:nvPr>
        </p:nvPicPr>
        <p:blipFill>
          <a:blip r:embed="rId2"/>
          <a:srcRect l="23086" r="23086"/>
          <a:stretch>
            <a:fillRect/>
          </a:stretch>
        </p:blipFill>
        <p:spPr>
          <a:xfrm>
            <a:off x="7536253" y="239486"/>
            <a:ext cx="3828433" cy="3582434"/>
          </a:xfrm>
          <a:prstGeom prst="rect">
            <a:avLst/>
          </a:prstGeom>
        </p:spPr>
      </p:pic>
      <p:sp>
        <p:nvSpPr>
          <p:cNvPr id="4" name="Segnaposto testo 3">
            <a:extLst>
              <a:ext uri="{FF2B5EF4-FFF2-40B4-BE49-F238E27FC236}">
                <a16:creationId xmlns:a16="http://schemas.microsoft.com/office/drawing/2014/main" id="{A3724F70-574A-414E-8A0E-47DCFAC0FD9E}"/>
              </a:ext>
            </a:extLst>
          </p:cNvPr>
          <p:cNvSpPr>
            <a:spLocks noGrp="1"/>
          </p:cNvSpPr>
          <p:nvPr>
            <p:ph type="body" sz="half" idx="2"/>
          </p:nvPr>
        </p:nvSpPr>
        <p:spPr>
          <a:xfrm>
            <a:off x="570895" y="821869"/>
            <a:ext cx="6164653" cy="5534337"/>
          </a:xfrm>
        </p:spPr>
        <p:txBody>
          <a:bodyPr>
            <a:noAutofit/>
          </a:bodyPr>
          <a:lstStyle/>
          <a:p>
            <a:pPr algn="just"/>
            <a:r>
              <a:rPr lang="fr-FR" sz="2400" dirty="0"/>
              <a:t>Sur la montagne qui regarde la ville de </a:t>
            </a:r>
            <a:r>
              <a:rPr lang="fr-FR" sz="2400" dirty="0" err="1"/>
              <a:t>Palmi</a:t>
            </a:r>
            <a:r>
              <a:rPr lang="fr-FR" sz="2400" dirty="0"/>
              <a:t>, un homme du visage noir, avec un grand sac sur les épaules, se présente à Saint Elia, en méditation solitaire. L’homme, qui était le diable, a ouvert le sac et a montré au Saint une grande quantité d’argent.</a:t>
            </a:r>
          </a:p>
          <a:p>
            <a:pPr algn="just"/>
            <a:r>
              <a:rPr lang="fr-FR" sz="2400" dirty="0"/>
              <a:t>Il a dit qu’il avait trouvé son énorme fortune dans une maison abandonnée et qu’il pensait pouvoir la partager avec le Saint, qui, à la place, a pris l’argent et a commencé à les jeter le long de la pente: en roulant, elles se sont transformées en pierres noires, parmi celles-ci qui existent encore aujourd’hui, on peut en trouver sur la montagne.</a:t>
            </a:r>
            <a:endParaRPr lang="it-CH" sz="2400" dirty="0"/>
          </a:p>
        </p:txBody>
      </p:sp>
      <p:pic>
        <p:nvPicPr>
          <p:cNvPr id="6" name="Immagine 5">
            <a:extLst>
              <a:ext uri="{FF2B5EF4-FFF2-40B4-BE49-F238E27FC236}">
                <a16:creationId xmlns:a16="http://schemas.microsoft.com/office/drawing/2014/main" id="{66C4167A-2571-4F70-A163-D8F5069F293B}"/>
              </a:ext>
            </a:extLst>
          </p:cNvPr>
          <p:cNvPicPr>
            <a:picLocks noChangeAspect="1"/>
          </p:cNvPicPr>
          <p:nvPr/>
        </p:nvPicPr>
        <p:blipFill>
          <a:blip r:embed="rId3"/>
          <a:stretch>
            <a:fillRect/>
          </a:stretch>
        </p:blipFill>
        <p:spPr>
          <a:xfrm>
            <a:off x="7536253" y="3978234"/>
            <a:ext cx="4072618" cy="2377973"/>
          </a:xfrm>
          <a:prstGeom prst="rect">
            <a:avLst/>
          </a:prstGeom>
        </p:spPr>
      </p:pic>
    </p:spTree>
    <p:extLst>
      <p:ext uri="{BB962C8B-B14F-4D97-AF65-F5344CB8AC3E}">
        <p14:creationId xmlns:p14="http://schemas.microsoft.com/office/powerpoint/2010/main" val="2008664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E641DBB-11DA-4768-942C-4CDB51574603}"/>
              </a:ext>
            </a:extLst>
          </p:cNvPr>
          <p:cNvSpPr>
            <a:spLocks noGrp="1"/>
          </p:cNvSpPr>
          <p:nvPr>
            <p:ph type="body" sz="half" idx="2"/>
          </p:nvPr>
        </p:nvSpPr>
        <p:spPr>
          <a:xfrm>
            <a:off x="849085" y="570016"/>
            <a:ext cx="10493829" cy="4268684"/>
          </a:xfrm>
        </p:spPr>
        <p:txBody>
          <a:bodyPr>
            <a:noAutofit/>
          </a:bodyPr>
          <a:lstStyle/>
          <a:p>
            <a:pPr>
              <a:lnSpc>
                <a:spcPct val="150000"/>
              </a:lnSpc>
            </a:pPr>
            <a:r>
              <a:rPr lang="fr-FR" sz="2400" dirty="0"/>
              <a:t>Mécontent, le diable a bondi, mais soudain, derrière lui, deux grandes ailes de chauve-souris noires se sont ouvertes, avec lesquelles il a glissé au-dessus de la mer et s‘est plongé en s'enfonçant. </a:t>
            </a:r>
          </a:p>
          <a:p>
            <a:pPr>
              <a:lnSpc>
                <a:spcPct val="150000"/>
              </a:lnSpc>
            </a:pPr>
            <a:r>
              <a:rPr lang="fr-FR" sz="2400" dirty="0"/>
              <a:t>Les eaux étaient agitées, un nuage a couvert le ciel et, quand celui-ci s’est évanoui, une île en forme de cône a surgi de la mer et on pouvait y apercevoir aussi de la fumée: c'était le Stromboli avec le diable emprisonné dedans, qu'il soufflait des flammes et de tonnerre.</a:t>
            </a:r>
          </a:p>
          <a:p>
            <a:pPr>
              <a:lnSpc>
                <a:spcPct val="150000"/>
              </a:lnSpc>
            </a:pPr>
            <a:r>
              <a:rPr lang="fr-FR" sz="2400" dirty="0"/>
              <a:t>Sur le mont </a:t>
            </a:r>
            <a:r>
              <a:rPr lang="fr-FR" sz="2400" dirty="0" err="1"/>
              <a:t>Sant’Elia</a:t>
            </a:r>
            <a:r>
              <a:rPr lang="fr-FR" sz="2400" dirty="0"/>
              <a:t>, il y a encore un rocher avec les empreintes digitales laissées par le diable, avant de prendre son envol pour s'enfoncer dans la mer, tandis que le Stromboli, aux couchers de soleil clairs, continue de fumer son ancienne pipe. </a:t>
            </a:r>
            <a:endParaRPr lang="it-CH" sz="2400" dirty="0"/>
          </a:p>
        </p:txBody>
      </p:sp>
    </p:spTree>
    <p:extLst>
      <p:ext uri="{BB962C8B-B14F-4D97-AF65-F5344CB8AC3E}">
        <p14:creationId xmlns:p14="http://schemas.microsoft.com/office/powerpoint/2010/main" val="312411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B322043-1BCA-440F-A159-DE779ACE20AA}"/>
              </a:ext>
            </a:extLst>
          </p:cNvPr>
          <p:cNvSpPr>
            <a:spLocks noGrp="1"/>
          </p:cNvSpPr>
          <p:nvPr>
            <p:ph type="body" idx="1"/>
          </p:nvPr>
        </p:nvSpPr>
        <p:spPr>
          <a:xfrm>
            <a:off x="1030286" y="2998800"/>
            <a:ext cx="10131428" cy="860400"/>
          </a:xfrm>
        </p:spPr>
        <p:txBody>
          <a:bodyPr>
            <a:normAutofit/>
          </a:bodyPr>
          <a:lstStyle/>
          <a:p>
            <a:r>
              <a:rPr lang="fr-FR" sz="3200" dirty="0"/>
              <a:t>Merci beaucoup et au revoir</a:t>
            </a:r>
            <a:endParaRPr lang="it-CH" sz="3200" dirty="0"/>
          </a:p>
        </p:txBody>
      </p:sp>
    </p:spTree>
    <p:extLst>
      <p:ext uri="{BB962C8B-B14F-4D97-AF65-F5344CB8AC3E}">
        <p14:creationId xmlns:p14="http://schemas.microsoft.com/office/powerpoint/2010/main" val="244770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TM03457452[[fn=Celestiale]]</Template>
  <TotalTime>40</TotalTime>
  <Words>283</Words>
  <Application>Microsoft Office PowerPoint</Application>
  <PresentationFormat>Widescreen</PresentationFormat>
  <Paragraphs>8</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Celestiale</vt:lpstr>
      <vt:lpstr>La pierre du diable ITALIE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pierre du diable</dc:title>
  <dc:creator>Nora Ierace</dc:creator>
  <cp:lastModifiedBy>Fabrizia ARRIGO</cp:lastModifiedBy>
  <cp:revision>9</cp:revision>
  <dcterms:created xsi:type="dcterms:W3CDTF">2021-05-31T14:16:01Z</dcterms:created>
  <dcterms:modified xsi:type="dcterms:W3CDTF">2021-06-08T11:18:13Z</dcterms:modified>
</cp:coreProperties>
</file>