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0" r:id="rId4"/>
    <p:sldId id="259"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120" y="47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1513179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A1F1DDE7-5EA4-424F-9E88-6B84CA0C73DE}" type="datetimeFigureOut">
              <a:rPr lang="it-CH" smtClean="0"/>
              <a:t>17.05.2021</a:t>
            </a:fld>
            <a:endParaRPr lang="it-CH"/>
          </a:p>
        </p:txBody>
      </p:sp>
      <p:sp>
        <p:nvSpPr>
          <p:cNvPr id="6" name="Footer Placeholder 5"/>
          <p:cNvSpPr>
            <a:spLocks noGrp="1"/>
          </p:cNvSpPr>
          <p:nvPr>
            <p:ph type="ftr" sz="quarter" idx="11"/>
          </p:nvPr>
        </p:nvSpPr>
        <p:spPr/>
        <p:txBody>
          <a:bodyPr/>
          <a:lstStyle/>
          <a:p>
            <a:endParaRPr lang="it-CH"/>
          </a:p>
        </p:txBody>
      </p:sp>
      <p:sp>
        <p:nvSpPr>
          <p:cNvPr id="7" name="Slide Number Placeholder 6"/>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53153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4113800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Modifica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466694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12321827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4"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25058511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4"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487416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33060674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2614996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4199637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4"/>
          <p:cNvSpPr>
            <a:spLocks noGrp="1"/>
          </p:cNvSpPr>
          <p:nvPr>
            <p:ph type="ftr" sz="quarter" idx="11"/>
          </p:nvPr>
        </p:nvSpPr>
        <p:spPr/>
        <p:txBody>
          <a:bodyPr/>
          <a:lstStyle/>
          <a:p>
            <a:endParaRPr lang="it-CH"/>
          </a:p>
        </p:txBody>
      </p:sp>
      <p:sp>
        <p:nvSpPr>
          <p:cNvPr id="6" name="Slide Number Placeholder 5"/>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4056319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1F1DDE7-5EA4-424F-9E88-6B84CA0C73DE}" type="datetimeFigureOut">
              <a:rPr lang="it-CH" smtClean="0"/>
              <a:t>17.05.2021</a:t>
            </a:fld>
            <a:endParaRPr lang="it-CH"/>
          </a:p>
        </p:txBody>
      </p:sp>
      <p:sp>
        <p:nvSpPr>
          <p:cNvPr id="6" name="Footer Placeholder 5"/>
          <p:cNvSpPr>
            <a:spLocks noGrp="1"/>
          </p:cNvSpPr>
          <p:nvPr>
            <p:ph type="ftr" sz="quarter" idx="11"/>
          </p:nvPr>
        </p:nvSpPr>
        <p:spPr/>
        <p:txBody>
          <a:bodyPr/>
          <a:lstStyle/>
          <a:p>
            <a:endParaRPr lang="it-CH"/>
          </a:p>
        </p:txBody>
      </p:sp>
      <p:sp>
        <p:nvSpPr>
          <p:cNvPr id="7" name="Slide Number Placeholder 6"/>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2660283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A1F1DDE7-5EA4-424F-9E88-6B84CA0C73DE}" type="datetimeFigureOut">
              <a:rPr lang="it-CH" smtClean="0"/>
              <a:t>17.05.2021</a:t>
            </a:fld>
            <a:endParaRPr lang="it-CH"/>
          </a:p>
        </p:txBody>
      </p:sp>
      <p:sp>
        <p:nvSpPr>
          <p:cNvPr id="8" name="Footer Placeholder 7"/>
          <p:cNvSpPr>
            <a:spLocks noGrp="1"/>
          </p:cNvSpPr>
          <p:nvPr>
            <p:ph type="ftr" sz="quarter" idx="11"/>
          </p:nvPr>
        </p:nvSpPr>
        <p:spPr/>
        <p:txBody>
          <a:bodyPr/>
          <a:lstStyle/>
          <a:p>
            <a:endParaRPr lang="it-CH"/>
          </a:p>
        </p:txBody>
      </p:sp>
      <p:sp>
        <p:nvSpPr>
          <p:cNvPr id="9" name="Slide Number Placeholder 8"/>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623912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3"/>
          <p:cNvSpPr>
            <a:spLocks noGrp="1"/>
          </p:cNvSpPr>
          <p:nvPr>
            <p:ph type="ftr" sz="quarter" idx="11"/>
          </p:nvPr>
        </p:nvSpPr>
        <p:spPr/>
        <p:txBody>
          <a:bodyPr/>
          <a:lstStyle/>
          <a:p>
            <a:endParaRPr lang="it-CH"/>
          </a:p>
        </p:txBody>
      </p:sp>
      <p:sp>
        <p:nvSpPr>
          <p:cNvPr id="6" name="Slide Number Placeholder 4"/>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2549706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2"/>
          <p:cNvSpPr>
            <a:spLocks noGrp="1"/>
          </p:cNvSpPr>
          <p:nvPr>
            <p:ph type="ftr" sz="quarter" idx="11"/>
          </p:nvPr>
        </p:nvSpPr>
        <p:spPr/>
        <p:txBody>
          <a:bodyPr/>
          <a:lstStyle/>
          <a:p>
            <a:endParaRPr lang="it-CH"/>
          </a:p>
        </p:txBody>
      </p:sp>
      <p:sp>
        <p:nvSpPr>
          <p:cNvPr id="6" name="Slide Number Placeholder 3"/>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211495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7" name="Date Placeholder 4"/>
          <p:cNvSpPr>
            <a:spLocks noGrp="1"/>
          </p:cNvSpPr>
          <p:nvPr>
            <p:ph type="dt" sz="half" idx="10"/>
          </p:nvPr>
        </p:nvSpPr>
        <p:spPr/>
        <p:txBody>
          <a:bodyPr/>
          <a:lstStyle/>
          <a:p>
            <a:fld id="{A1F1DDE7-5EA4-424F-9E88-6B84CA0C73DE}" type="datetimeFigureOut">
              <a:rPr lang="it-CH" smtClean="0"/>
              <a:t>17.05.2021</a:t>
            </a:fld>
            <a:endParaRPr lang="it-CH"/>
          </a:p>
        </p:txBody>
      </p:sp>
      <p:sp>
        <p:nvSpPr>
          <p:cNvPr id="5" name="Footer Placeholder 5"/>
          <p:cNvSpPr>
            <a:spLocks noGrp="1"/>
          </p:cNvSpPr>
          <p:nvPr>
            <p:ph type="ftr" sz="quarter" idx="11"/>
          </p:nvPr>
        </p:nvSpPr>
        <p:spPr/>
        <p:txBody>
          <a:bodyPr/>
          <a:lstStyle/>
          <a:p>
            <a:endParaRPr lang="it-CH"/>
          </a:p>
        </p:txBody>
      </p:sp>
      <p:sp>
        <p:nvSpPr>
          <p:cNvPr id="6" name="Slide Number Placeholder 6"/>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2097905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A1F1DDE7-5EA4-424F-9E88-6B84CA0C73DE}" type="datetimeFigureOut">
              <a:rPr lang="it-CH" smtClean="0"/>
              <a:t>17.05.2021</a:t>
            </a:fld>
            <a:endParaRPr lang="it-CH"/>
          </a:p>
        </p:txBody>
      </p:sp>
      <p:sp>
        <p:nvSpPr>
          <p:cNvPr id="6" name="Footer Placeholder 5"/>
          <p:cNvSpPr>
            <a:spLocks noGrp="1"/>
          </p:cNvSpPr>
          <p:nvPr>
            <p:ph type="ftr" sz="quarter" idx="11"/>
          </p:nvPr>
        </p:nvSpPr>
        <p:spPr/>
        <p:txBody>
          <a:bodyPr/>
          <a:lstStyle/>
          <a:p>
            <a:endParaRPr lang="it-CH"/>
          </a:p>
        </p:txBody>
      </p:sp>
      <p:sp>
        <p:nvSpPr>
          <p:cNvPr id="7" name="Slide Number Placeholder 6"/>
          <p:cNvSpPr>
            <a:spLocks noGrp="1"/>
          </p:cNvSpPr>
          <p:nvPr>
            <p:ph type="sldNum" sz="quarter" idx="12"/>
          </p:nvPr>
        </p:nvSpPr>
        <p:spPr/>
        <p:txBody>
          <a:bodyPr/>
          <a:lstStyle/>
          <a:p>
            <a:fld id="{03714C10-1D58-4EBA-9353-30C0CF646147}" type="slidenum">
              <a:rPr lang="it-CH" smtClean="0"/>
              <a:t>‹N›</a:t>
            </a:fld>
            <a:endParaRPr lang="it-CH"/>
          </a:p>
        </p:txBody>
      </p:sp>
    </p:spTree>
    <p:extLst>
      <p:ext uri="{BB962C8B-B14F-4D97-AF65-F5344CB8AC3E}">
        <p14:creationId xmlns:p14="http://schemas.microsoft.com/office/powerpoint/2010/main" val="2866500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1F1DDE7-5EA4-424F-9E88-6B84CA0C73DE}" type="datetimeFigureOut">
              <a:rPr lang="it-CH" smtClean="0"/>
              <a:t>17.05.2021</a:t>
            </a:fld>
            <a:endParaRPr lang="it-CH"/>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it-CH"/>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3714C10-1D58-4EBA-9353-30C0CF646147}" type="slidenum">
              <a:rPr lang="it-CH" smtClean="0"/>
              <a:t>‹N›</a:t>
            </a:fld>
            <a:endParaRPr lang="it-CH"/>
          </a:p>
        </p:txBody>
      </p:sp>
    </p:spTree>
    <p:extLst>
      <p:ext uri="{BB962C8B-B14F-4D97-AF65-F5344CB8AC3E}">
        <p14:creationId xmlns:p14="http://schemas.microsoft.com/office/powerpoint/2010/main" val="248490953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4199C5-1EAB-4BCC-A1DD-D04EBCE33F75}"/>
              </a:ext>
            </a:extLst>
          </p:cNvPr>
          <p:cNvSpPr>
            <a:spLocks noGrp="1"/>
          </p:cNvSpPr>
          <p:nvPr>
            <p:ph type="ctrTitle"/>
          </p:nvPr>
        </p:nvSpPr>
        <p:spPr/>
        <p:txBody>
          <a:bodyPr/>
          <a:lstStyle/>
          <a:p>
            <a:pPr algn="ctr"/>
            <a:r>
              <a:rPr lang="it-CH" dirty="0">
                <a:latin typeface="Berlin Sans FB Demi" panose="020E0802020502020306" pitchFamily="34" charset="0"/>
              </a:rPr>
              <a:t>Le </a:t>
            </a:r>
            <a:r>
              <a:rPr lang="it-CH" dirty="0" err="1">
                <a:latin typeface="Berlin Sans FB Demi" panose="020E0802020502020306" pitchFamily="34" charset="0"/>
              </a:rPr>
              <a:t>meunier</a:t>
            </a:r>
            <a:r>
              <a:rPr lang="it-CH" dirty="0">
                <a:latin typeface="Berlin Sans FB Demi" panose="020E0802020502020306" pitchFamily="34" charset="0"/>
              </a:rPr>
              <a:t> </a:t>
            </a:r>
            <a:r>
              <a:rPr lang="it-CH" dirty="0" err="1">
                <a:latin typeface="Berlin Sans FB Demi" panose="020E0802020502020306" pitchFamily="34" charset="0"/>
              </a:rPr>
              <a:t>maudit</a:t>
            </a:r>
            <a:r>
              <a:rPr lang="it-CH" dirty="0">
                <a:latin typeface="Berlin Sans FB Demi" panose="020E0802020502020306" pitchFamily="34" charset="0"/>
              </a:rPr>
              <a:t> </a:t>
            </a:r>
          </a:p>
        </p:txBody>
      </p:sp>
      <p:sp>
        <p:nvSpPr>
          <p:cNvPr id="3" name="Sottotitolo 2">
            <a:extLst>
              <a:ext uri="{FF2B5EF4-FFF2-40B4-BE49-F238E27FC236}">
                <a16:creationId xmlns:a16="http://schemas.microsoft.com/office/drawing/2014/main" id="{2E4C6FC6-23F3-4665-BA0F-FF8C05CED15B}"/>
              </a:ext>
            </a:extLst>
          </p:cNvPr>
          <p:cNvSpPr>
            <a:spLocks noGrp="1"/>
          </p:cNvSpPr>
          <p:nvPr>
            <p:ph type="subTitle" idx="1"/>
          </p:nvPr>
        </p:nvSpPr>
        <p:spPr/>
        <p:txBody>
          <a:bodyPr/>
          <a:lstStyle/>
          <a:p>
            <a:r>
              <a:rPr lang="it-CH" dirty="0"/>
              <a:t>Par Silvia, Giada &amp; Luca</a:t>
            </a:r>
          </a:p>
        </p:txBody>
      </p:sp>
    </p:spTree>
    <p:extLst>
      <p:ext uri="{BB962C8B-B14F-4D97-AF65-F5344CB8AC3E}">
        <p14:creationId xmlns:p14="http://schemas.microsoft.com/office/powerpoint/2010/main" val="1414031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207A16-F9A7-493A-BFAD-7255859DF102}"/>
              </a:ext>
            </a:extLst>
          </p:cNvPr>
          <p:cNvSpPr>
            <a:spLocks noGrp="1"/>
          </p:cNvSpPr>
          <p:nvPr>
            <p:ph type="title"/>
          </p:nvPr>
        </p:nvSpPr>
        <p:spPr>
          <a:xfrm>
            <a:off x="646110" y="447910"/>
            <a:ext cx="9404723" cy="1400530"/>
          </a:xfrm>
        </p:spPr>
        <p:txBody>
          <a:bodyPr/>
          <a:lstStyle/>
          <a:p>
            <a:r>
              <a:rPr lang="fr-FR" sz="2400" b="1" i="1" dirty="0"/>
              <a:t>La légende</a:t>
            </a:r>
            <a:br>
              <a:rPr lang="fr-FR" sz="2400" b="1" i="1" dirty="0"/>
            </a:br>
            <a:br>
              <a:rPr lang="fr-FR" sz="1800" dirty="0"/>
            </a:br>
            <a:r>
              <a:rPr lang="fr-FR" sz="2000" dirty="0"/>
              <a:t>Au Moyen Âge, sur les collines de la Maremme, en Toscane, il y avait des moulins à vent pittoresques qui servaient de la campagne voisine; un seul est encore visible aujourd'hui. Les paysans qui se retrouvent de passage dans son quartier se tournent dans une autre direction, en partie pour son aspect sinistre, en partie pour le mystère qui l'entoure.</a:t>
            </a:r>
            <a:endParaRPr lang="it-CH" sz="2000" dirty="0"/>
          </a:p>
        </p:txBody>
      </p:sp>
      <p:pic>
        <p:nvPicPr>
          <p:cNvPr id="8" name="Segnaposto contenuto 7">
            <a:extLst>
              <a:ext uri="{FF2B5EF4-FFF2-40B4-BE49-F238E27FC236}">
                <a16:creationId xmlns:a16="http://schemas.microsoft.com/office/drawing/2014/main" id="{CF041CB2-E9BC-4A91-9FEA-2549A3F303E6}"/>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52685" y="3304581"/>
            <a:ext cx="4395787" cy="3296840"/>
          </a:xfrm>
        </p:spPr>
      </p:pic>
      <p:pic>
        <p:nvPicPr>
          <p:cNvPr id="10" name="Segnaposto contenuto 9">
            <a:extLst>
              <a:ext uri="{FF2B5EF4-FFF2-40B4-BE49-F238E27FC236}">
                <a16:creationId xmlns:a16="http://schemas.microsoft.com/office/drawing/2014/main" id="{82BC0556-AEE8-4492-B711-A4BA79F37A2F}"/>
              </a:ext>
            </a:extLst>
          </p:cNvPr>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5944074" y="3304581"/>
            <a:ext cx="4401451" cy="3296840"/>
          </a:xfrm>
        </p:spPr>
      </p:pic>
    </p:spTree>
    <p:extLst>
      <p:ext uri="{BB962C8B-B14F-4D97-AF65-F5344CB8AC3E}">
        <p14:creationId xmlns:p14="http://schemas.microsoft.com/office/powerpoint/2010/main" val="2746452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46111" y="452717"/>
            <a:ext cx="9404723" cy="6240313"/>
          </a:xfrm>
        </p:spPr>
        <p:txBody>
          <a:bodyPr/>
          <a:lstStyle/>
          <a:p>
            <a:r>
              <a:rPr lang="fr-FR" sz="2400" dirty="0"/>
              <a:t>La légende raconte que le propriétaire de ce moulin, dans le passé, était un meunier avare, cruel et rusé qui, pour devenir riche, faisait des choses horribles aux pauvres qui étaient obligés de moudre le blé par lui, puisque ce moulin était le seul et unique.</a:t>
            </a:r>
            <a:br>
              <a:rPr lang="fr-FR" sz="2400" dirty="0"/>
            </a:br>
            <a:r>
              <a:rPr lang="fr-FR" sz="2400" dirty="0"/>
              <a:t>Une année désastreuse est arrivée pendant laquelle la désertification et la famine ont détruit les récoltes. Mais tandis que les paysans avaient faim sans même un grain de blé, le meunier était tranquille et heureux à l'intérieur, avec sa réserve de pain et un foyer allumé. Un soir d'hiver froid, quelqu'un a frappé à sa porte: c'était une femme en lambeaux et un bébé dans ses bras, tous deux frissonnants de froid. «Seigneur, pitié de nous, donnez-nous un morceau de pain et un peu de feu pour nous réchauffer!».</a:t>
            </a:r>
            <a:endParaRPr lang="it-CH" sz="2400" dirty="0"/>
          </a:p>
        </p:txBody>
      </p:sp>
    </p:spTree>
    <p:extLst>
      <p:ext uri="{BB962C8B-B14F-4D97-AF65-F5344CB8AC3E}">
        <p14:creationId xmlns:p14="http://schemas.microsoft.com/office/powerpoint/2010/main" val="273055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87514" y="191008"/>
            <a:ext cx="9404723" cy="6325154"/>
          </a:xfrm>
        </p:spPr>
        <p:txBody>
          <a:bodyPr/>
          <a:lstStyle/>
          <a:p>
            <a:r>
              <a:rPr lang="fr-FR" sz="2800" dirty="0"/>
              <a:t>N'importe qui serait expulsé sauf le fou qui a crié: "Sortez si vous ne voulez pas que je vous fasse du mal!"</a:t>
            </a:r>
            <a:br>
              <a:rPr lang="fr-FR" sz="2800" dirty="0"/>
            </a:br>
            <a:r>
              <a:rPr lang="fr-FR" sz="2800" dirty="0"/>
              <a:t>C'est alors que la femme s'est transformée en une belle dame enveloppée d'une lumière brillante qui a dit: "Malheur à toi, homme sans cœur! En me traitant si mal, tu as chassé Dieu de ta maison! A partir de ce moment ton moulin est maudit pour toujours."</a:t>
            </a:r>
            <a:br>
              <a:rPr lang="fr-FR" sz="2800" dirty="0"/>
            </a:br>
            <a:r>
              <a:rPr lang="fr-FR" sz="2800" dirty="0"/>
              <a:t>Il est rapidement devenu le nid des corbeaux noirs. Eh bien, quant à lui, personne ne savait rien de cette nuit-là, protégé par les ténèbres, il a fui son moulin emportant avec lui le remords de toutes ses mauvaises actions.</a:t>
            </a:r>
            <a:endParaRPr lang="it-CH" sz="2800" dirty="0"/>
          </a:p>
        </p:txBody>
      </p:sp>
    </p:spTree>
    <p:extLst>
      <p:ext uri="{BB962C8B-B14F-4D97-AF65-F5344CB8AC3E}">
        <p14:creationId xmlns:p14="http://schemas.microsoft.com/office/powerpoint/2010/main" val="1598319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069B98-F427-49E5-8A47-ABF5B2303F37}"/>
              </a:ext>
            </a:extLst>
          </p:cNvPr>
          <p:cNvSpPr>
            <a:spLocks noGrp="1"/>
          </p:cNvSpPr>
          <p:nvPr>
            <p:ph type="title"/>
          </p:nvPr>
        </p:nvSpPr>
        <p:spPr>
          <a:xfrm>
            <a:off x="857838" y="2950590"/>
            <a:ext cx="9400385" cy="1400761"/>
          </a:xfrm>
        </p:spPr>
        <p:txBody>
          <a:bodyPr/>
          <a:lstStyle/>
          <a:p>
            <a:pPr algn="ctr"/>
            <a:r>
              <a:rPr lang="it-CH" sz="6600" dirty="0">
                <a:latin typeface="Baskerville Old Face" panose="02020602080505020303" pitchFamily="18" charset="0"/>
              </a:rPr>
              <a:t>FIN</a:t>
            </a:r>
          </a:p>
        </p:txBody>
      </p:sp>
    </p:spTree>
    <p:extLst>
      <p:ext uri="{BB962C8B-B14F-4D97-AF65-F5344CB8AC3E}">
        <p14:creationId xmlns:p14="http://schemas.microsoft.com/office/powerpoint/2010/main" val="35873203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e">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TM02836342[[fn=Ione]]</Template>
  <TotalTime>178</TotalTime>
  <Words>364</Words>
  <Application>Microsoft Office PowerPoint</Application>
  <PresentationFormat>Widescreen</PresentationFormat>
  <Paragraphs>6</Paragraphs>
  <Slides>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vt:i4>
      </vt:variant>
    </vt:vector>
  </HeadingPairs>
  <TitlesOfParts>
    <vt:vector size="11" baseType="lpstr">
      <vt:lpstr>Arial</vt:lpstr>
      <vt:lpstr>Baskerville Old Face</vt:lpstr>
      <vt:lpstr>Berlin Sans FB Demi</vt:lpstr>
      <vt:lpstr>Century Gothic</vt:lpstr>
      <vt:lpstr>Wingdings 3</vt:lpstr>
      <vt:lpstr>Ione</vt:lpstr>
      <vt:lpstr>Le meunier maudit </vt:lpstr>
      <vt:lpstr>La légende  Au Moyen Âge, sur les collines de la Maremme, en Toscane, il y avait des moulins à vent pittoresques qui servaient de la campagne voisine; un seul est encore visible aujourd'hui. Les paysans qui se retrouvent de passage dans son quartier se tournent dans une autre direction, en partie pour son aspect sinistre, en partie pour le mystère qui l'entoure.</vt:lpstr>
      <vt:lpstr>La légende raconte que le propriétaire de ce moulin, dans le passé, était un meunier avare, cruel et rusé qui, pour devenir riche, faisait des choses horribles aux pauvres qui étaient obligés de moudre le blé par lui, puisque ce moulin était le seul et unique. Une année désastreuse est arrivée pendant laquelle la désertification et la famine ont détruit les récoltes. Mais tandis que les paysans avaient faim sans même un grain de blé, le meunier était tranquille et heureux à l'intérieur, avec sa réserve de pain et un foyer allumé. Un soir d'hiver froid, quelqu'un a frappé à sa porte: c'était une femme en lambeaux et un bébé dans ses bras, tous deux frissonnants de froid. «Seigneur, pitié de nous, donnez-nous un morceau de pain et un peu de feu pour nous réchauffer!».</vt:lpstr>
      <vt:lpstr>N'importe qui serait expulsé sauf le fou qui a crié: "Sortez si vous ne voulez pas que je vous fasse du mal!" C'est alors que la femme s'est transformée en une belle dame enveloppée d'une lumière brillante qui a dit: "Malheur à toi, homme sans cœur! En me traitant si mal, tu as chassé Dieu de ta maison! A partir de ce moment ton moulin est maudit pour toujours." Il est rapidement devenu le nid des corbeaux noirs. Eh bien, quant à lui, personne ne savait rien de cette nuit-là, protégé par les ténèbres, il a fui son moulin emportant avec lui le remords de toutes ses mauvaises actions.</vt:lpstr>
      <vt:lpstr>FIN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meunier maudit</dc:title>
  <dc:creator>Giada Romano</dc:creator>
  <cp:lastModifiedBy>Fabrizia ARRIGO</cp:lastModifiedBy>
  <cp:revision>17</cp:revision>
  <dcterms:created xsi:type="dcterms:W3CDTF">2021-03-29T14:41:32Z</dcterms:created>
  <dcterms:modified xsi:type="dcterms:W3CDTF">2021-05-17T14:49:37Z</dcterms:modified>
</cp:coreProperties>
</file>