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1"/>
  </p:notesMasterIdLst>
  <p:handoutMasterIdLst>
    <p:handoutMasterId r:id="rId12"/>
  </p:handoutMasterIdLst>
  <p:sldIdLst>
    <p:sldId id="267" r:id="rId5"/>
    <p:sldId id="268" r:id="rId6"/>
    <p:sldId id="269" r:id="rId7"/>
    <p:sldId id="272" r:id="rId8"/>
    <p:sldId id="273" r:id="rId9"/>
    <p:sldId id="274" r:id="rId10"/>
  </p:sldIdLst>
  <p:sldSz cx="12192000" cy="6858000"/>
  <p:notesSz cx="6858000" cy="9144000"/>
  <p:defaultTextStyle>
    <a:defPPr rtl="0">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120" y="47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6" d="100"/>
          <a:sy n="86" d="100"/>
        </p:scale>
        <p:origin x="382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F903AF8-ACAB-4874-AAB1-CE787C978E8E}" type="datetime1">
              <a:rPr lang="it-IT" smtClean="0"/>
              <a:t>08/06/2021</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6F79B2A-BF25-4862-8EEB-C1ACE5554C14}" type="slidenum">
              <a:rPr lang="it-IT" smtClean="0"/>
              <a:t>‹N›</a:t>
            </a:fld>
            <a:endParaRPr lang="it-IT"/>
          </a:p>
        </p:txBody>
      </p:sp>
    </p:spTree>
    <p:extLst>
      <p:ext uri="{BB962C8B-B14F-4D97-AF65-F5344CB8AC3E}">
        <p14:creationId xmlns:p14="http://schemas.microsoft.com/office/powerpoint/2010/main" val="20273556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C24B798-3B2A-43CB-8143-DBCACF8CFC60}" type="datetime1">
              <a:rPr lang="it-IT" noProof="0" smtClean="0"/>
              <a:t>08/06/2021</a:t>
            </a:fld>
            <a:endParaRPr lang="it-IT" noProof="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2B46F2B-1084-40BA-9F0A-B1F6847335C5}" type="slidenum">
              <a:rPr lang="it-IT" noProof="0" smtClean="0"/>
              <a:t>‹N›</a:t>
            </a:fld>
            <a:endParaRPr lang="it-IT" noProof="0"/>
          </a:p>
        </p:txBody>
      </p:sp>
    </p:spTree>
    <p:extLst>
      <p:ext uri="{BB962C8B-B14F-4D97-AF65-F5344CB8AC3E}">
        <p14:creationId xmlns:p14="http://schemas.microsoft.com/office/powerpoint/2010/main" val="38120763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p>
            <a:pPr rtl="0"/>
            <a:endParaRPr lang="it-IT"/>
          </a:p>
        </p:txBody>
      </p:sp>
      <p:sp>
        <p:nvSpPr>
          <p:cNvPr id="4" name="Segnaposto numero diapositiva 3"/>
          <p:cNvSpPr>
            <a:spLocks noGrp="1"/>
          </p:cNvSpPr>
          <p:nvPr>
            <p:ph type="sldNum" sz="quarter" idx="10"/>
          </p:nvPr>
        </p:nvSpPr>
        <p:spPr/>
        <p:txBody>
          <a:bodyPr rtlCol="0"/>
          <a:lstStyle/>
          <a:p>
            <a:pPr rtl="0"/>
            <a:fld id="{62B46F2B-1084-40BA-9F0A-B1F6847335C5}" type="slidenum">
              <a:rPr lang="it-IT" smtClean="0"/>
              <a:t>1</a:t>
            </a:fld>
            <a:endParaRPr lang="it-IT"/>
          </a:p>
        </p:txBody>
      </p:sp>
    </p:spTree>
    <p:extLst>
      <p:ext uri="{BB962C8B-B14F-4D97-AF65-F5344CB8AC3E}">
        <p14:creationId xmlns:p14="http://schemas.microsoft.com/office/powerpoint/2010/main" val="337825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igura a mano libera 6" title="cerchio ondulato"/>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olo 1"/>
          <p:cNvSpPr>
            <a:spLocks noGrp="1"/>
          </p:cNvSpPr>
          <p:nvPr>
            <p:ph type="ctrTitle"/>
          </p:nvPr>
        </p:nvSpPr>
        <p:spPr>
          <a:xfrm>
            <a:off x="1078523" y="1098388"/>
            <a:ext cx="10318418" cy="4394988"/>
          </a:xfrm>
        </p:spPr>
        <p:txBody>
          <a:bodyPr rtlCol="0" anchor="ctr">
            <a:noAutofit/>
          </a:bodyPr>
          <a:lstStyle>
            <a:lvl1pPr algn="ctr">
              <a:defRPr sz="10000" spc="800" baseline="0"/>
            </a:lvl1pPr>
          </a:lstStyle>
          <a:p>
            <a:pPr rtl="0"/>
            <a:r>
              <a:rPr lang="it-IT" noProof="0"/>
              <a:t>Fare clic per modificare lo stile del titolo dello schema</a:t>
            </a:r>
          </a:p>
        </p:txBody>
      </p:sp>
      <p:sp>
        <p:nvSpPr>
          <p:cNvPr id="3" name="Sottotitolo 2"/>
          <p:cNvSpPr>
            <a:spLocks noGrp="1"/>
          </p:cNvSpPr>
          <p:nvPr>
            <p:ph type="subTitle" idx="1"/>
          </p:nvPr>
        </p:nvSpPr>
        <p:spPr>
          <a:xfrm>
            <a:off x="2215045" y="5979196"/>
            <a:ext cx="8045373" cy="742279"/>
          </a:xfrm>
        </p:spPr>
        <p:txBody>
          <a:bodyPr rtlCol="0"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it-IT" noProof="0"/>
              <a:t>Fare clic per modificare lo stile del sottotitolo dello schema</a:t>
            </a:r>
          </a:p>
        </p:txBody>
      </p:sp>
      <p:sp>
        <p:nvSpPr>
          <p:cNvPr id="4" name="Segnaposto data 3"/>
          <p:cNvSpPr>
            <a:spLocks noGrp="1"/>
          </p:cNvSpPr>
          <p:nvPr>
            <p:ph type="dt" sz="half" idx="10"/>
          </p:nvPr>
        </p:nvSpPr>
        <p:spPr>
          <a:xfrm>
            <a:off x="1078523" y="6375679"/>
            <a:ext cx="2329722" cy="348462"/>
          </a:xfrm>
        </p:spPr>
        <p:txBody>
          <a:bodyPr rtlCol="0"/>
          <a:lstStyle>
            <a:lvl1pPr>
              <a:defRPr baseline="0">
                <a:solidFill>
                  <a:schemeClr val="accent1">
                    <a:lumMod val="50000"/>
                  </a:schemeClr>
                </a:solidFill>
              </a:defRPr>
            </a:lvl1pPr>
          </a:lstStyle>
          <a:p>
            <a:pPr rtl="0"/>
            <a:fld id="{D793DFA5-2786-4486-A67D-631326306C4F}" type="datetime1">
              <a:rPr lang="it-IT" noProof="0" smtClean="0"/>
              <a:t>08/06/2021</a:t>
            </a:fld>
            <a:endParaRPr lang="it-IT" noProof="0"/>
          </a:p>
        </p:txBody>
      </p:sp>
      <p:sp>
        <p:nvSpPr>
          <p:cNvPr id="5" name="Segnaposto piè di pagina 4"/>
          <p:cNvSpPr>
            <a:spLocks noGrp="1"/>
          </p:cNvSpPr>
          <p:nvPr>
            <p:ph type="ftr" sz="quarter" idx="11"/>
          </p:nvPr>
        </p:nvSpPr>
        <p:spPr>
          <a:xfrm>
            <a:off x="4180332" y="6375679"/>
            <a:ext cx="4114800" cy="345796"/>
          </a:xfrm>
        </p:spPr>
        <p:txBody>
          <a:bodyPr rtlCol="0"/>
          <a:lstStyle>
            <a:lvl1pPr>
              <a:defRPr baseline="0">
                <a:solidFill>
                  <a:schemeClr val="accent1">
                    <a:lumMod val="50000"/>
                  </a:schemeClr>
                </a:solidFill>
              </a:defRPr>
            </a:lvl1pPr>
          </a:lstStyle>
          <a:p>
            <a:pPr rtl="0"/>
            <a:endParaRPr lang="it-IT" noProof="0"/>
          </a:p>
        </p:txBody>
      </p:sp>
      <p:sp>
        <p:nvSpPr>
          <p:cNvPr id="6" name="Segnaposto numero diapositiva 5"/>
          <p:cNvSpPr>
            <a:spLocks noGrp="1"/>
          </p:cNvSpPr>
          <p:nvPr>
            <p:ph type="sldNum" sz="quarter" idx="12"/>
          </p:nvPr>
        </p:nvSpPr>
        <p:spPr>
          <a:xfrm>
            <a:off x="9067218" y="6375679"/>
            <a:ext cx="2329723" cy="345796"/>
          </a:xfrm>
        </p:spPr>
        <p:txBody>
          <a:bodyPr rtlCol="0"/>
          <a:lstStyle>
            <a:lvl1pPr>
              <a:defRPr baseline="0">
                <a:solidFill>
                  <a:schemeClr val="accent1">
                    <a:lumMod val="50000"/>
                  </a:schemeClr>
                </a:solidFill>
              </a:defRPr>
            </a:lvl1pPr>
          </a:lstStyle>
          <a:p>
            <a:pPr rtl="0"/>
            <a:fld id="{71766878-3199-4EAB-94E7-2D6D11070E14}" type="slidenum">
              <a:rPr lang="it-IT" noProof="0" smtClean="0"/>
              <a:pPr rtl="0"/>
              <a:t>‹N›</a:t>
            </a:fld>
            <a:endParaRPr lang="it-IT" noProof="0"/>
          </a:p>
        </p:txBody>
      </p:sp>
      <p:sp>
        <p:nvSpPr>
          <p:cNvPr id="13" name="Rettangolo 12" title="bordo sinistro"/>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testo verticale 2"/>
          <p:cNvSpPr>
            <a:spLocks noGrp="1"/>
          </p:cNvSpPr>
          <p:nvPr>
            <p:ph type="body" orient="vert" idx="1"/>
          </p:nvPr>
        </p:nvSpPr>
        <p:spPr/>
        <p:txBody>
          <a:bodyPr vert="eaVert"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76D058DB-194C-40EA-A1CE-216073665735}" type="datetime1">
              <a:rPr lang="it-IT" noProof="0" smtClean="0"/>
              <a:t>08/06/2021</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10066321" y="382386"/>
            <a:ext cx="1492132" cy="5600404"/>
          </a:xfrm>
        </p:spPr>
        <p:txBody>
          <a:bodyPr vert="eaVert" rtlCol="0"/>
          <a:lstStyle/>
          <a:p>
            <a:pPr rtl="0"/>
            <a:r>
              <a:rPr lang="it-IT" noProof="0"/>
              <a:t>Fare clic per modificare lo stile del titolo dello schema</a:t>
            </a:r>
          </a:p>
        </p:txBody>
      </p:sp>
      <p:sp>
        <p:nvSpPr>
          <p:cNvPr id="3" name="Segnaposto testo verticale 2"/>
          <p:cNvSpPr>
            <a:spLocks noGrp="1"/>
          </p:cNvSpPr>
          <p:nvPr>
            <p:ph type="body" orient="vert" idx="1"/>
          </p:nvPr>
        </p:nvSpPr>
        <p:spPr>
          <a:xfrm>
            <a:off x="1257300" y="382385"/>
            <a:ext cx="8392585" cy="5600405"/>
          </a:xfrm>
        </p:spPr>
        <p:txBody>
          <a:bodyPr vert="eaVert"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87DEDD74-E9A1-4313-8A21-7D1EE364EA18}" type="datetime1">
              <a:rPr lang="it-IT" noProof="0" smtClean="0"/>
              <a:t>08/06/2021</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idx="1"/>
          </p:nvPr>
        </p:nvSpPr>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86875976-83E4-4CEC-85D7-C83E7BB67318}" type="datetime1">
              <a:rPr lang="it-IT" noProof="0" smtClean="0"/>
              <a:t>08/06/2021</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3242929" y="1073888"/>
            <a:ext cx="8187071" cy="4064627"/>
          </a:xfrm>
        </p:spPr>
        <p:txBody>
          <a:bodyPr rtlCol="0" anchor="b">
            <a:normAutofit/>
          </a:bodyPr>
          <a:lstStyle>
            <a:lvl1pPr>
              <a:defRPr sz="8400" spc="800" baseline="0">
                <a:solidFill>
                  <a:schemeClr val="tx2"/>
                </a:solidFill>
              </a:defRPr>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3242930" y="5159781"/>
            <a:ext cx="7017488" cy="951135"/>
          </a:xfrm>
        </p:spPr>
        <p:txBody>
          <a:bodyPr rtlCol="0">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it-IT" noProof="0"/>
              <a:t>Fare clic per modificare lo stile del titolo</a:t>
            </a:r>
          </a:p>
        </p:txBody>
      </p:sp>
      <p:sp>
        <p:nvSpPr>
          <p:cNvPr id="4" name="Segnaposto data 3"/>
          <p:cNvSpPr>
            <a:spLocks noGrp="1"/>
          </p:cNvSpPr>
          <p:nvPr>
            <p:ph type="dt" sz="half" idx="10"/>
          </p:nvPr>
        </p:nvSpPr>
        <p:spPr>
          <a:xfrm>
            <a:off x="3236546" y="6375679"/>
            <a:ext cx="1493947" cy="348462"/>
          </a:xfrm>
        </p:spPr>
        <p:txBody>
          <a:bodyPr rtlCol="0"/>
          <a:lstStyle>
            <a:lvl1pPr>
              <a:defRPr baseline="0">
                <a:solidFill>
                  <a:schemeClr val="tx2"/>
                </a:solidFill>
              </a:defRPr>
            </a:lvl1pPr>
          </a:lstStyle>
          <a:p>
            <a:pPr rtl="0"/>
            <a:fld id="{023C2F94-F940-4DD5-AE40-66C67C0AE0D8}" type="datetime1">
              <a:rPr lang="it-IT" noProof="0" smtClean="0"/>
              <a:t>08/06/2021</a:t>
            </a:fld>
            <a:endParaRPr lang="it-IT" noProof="0"/>
          </a:p>
        </p:txBody>
      </p:sp>
      <p:sp>
        <p:nvSpPr>
          <p:cNvPr id="5" name="Segnaposto piè di pagina 4"/>
          <p:cNvSpPr>
            <a:spLocks noGrp="1"/>
          </p:cNvSpPr>
          <p:nvPr>
            <p:ph type="ftr" sz="quarter" idx="11"/>
          </p:nvPr>
        </p:nvSpPr>
        <p:spPr>
          <a:xfrm>
            <a:off x="5279064" y="6375679"/>
            <a:ext cx="4114800" cy="345796"/>
          </a:xfrm>
        </p:spPr>
        <p:txBody>
          <a:bodyPr rtlCol="0"/>
          <a:lstStyle>
            <a:lvl1pPr>
              <a:defRPr baseline="0">
                <a:solidFill>
                  <a:schemeClr val="tx2"/>
                </a:solidFill>
              </a:defRPr>
            </a:lvl1pPr>
          </a:lstStyle>
          <a:p>
            <a:pPr rtl="0"/>
            <a:endParaRPr lang="it-IT" noProof="0"/>
          </a:p>
        </p:txBody>
      </p:sp>
      <p:sp>
        <p:nvSpPr>
          <p:cNvPr id="6" name="Segnaposto numero diapositiva 5"/>
          <p:cNvSpPr>
            <a:spLocks noGrp="1"/>
          </p:cNvSpPr>
          <p:nvPr>
            <p:ph type="sldNum" sz="quarter" idx="12"/>
          </p:nvPr>
        </p:nvSpPr>
        <p:spPr>
          <a:xfrm>
            <a:off x="9942434" y="6375679"/>
            <a:ext cx="1487566" cy="345796"/>
          </a:xfrm>
        </p:spPr>
        <p:txBody>
          <a:bodyPr rtlCol="0"/>
          <a:lstStyle>
            <a:lvl1pPr>
              <a:defRPr baseline="0">
                <a:solidFill>
                  <a:schemeClr val="tx2"/>
                </a:solidFill>
              </a:defRPr>
            </a:lvl1pPr>
          </a:lstStyle>
          <a:p>
            <a:pPr rtl="0"/>
            <a:fld id="{71766878-3199-4EAB-94E7-2D6D11070E14}" type="slidenum">
              <a:rPr lang="it-IT" noProof="0" smtClean="0"/>
              <a:pPr rtl="0"/>
              <a:t>‹N›</a:t>
            </a:fld>
            <a:endParaRPr lang="it-IT" noProof="0"/>
          </a:p>
        </p:txBody>
      </p:sp>
      <p:grpSp>
        <p:nvGrpSpPr>
          <p:cNvPr id="7" name="Gruppo 6" title="forma ondulata a sinistra"/>
          <p:cNvGrpSpPr/>
          <p:nvPr/>
        </p:nvGrpSpPr>
        <p:grpSpPr>
          <a:xfrm>
            <a:off x="0" y="0"/>
            <a:ext cx="2814638" cy="6858000"/>
            <a:chOff x="0" y="0"/>
            <a:chExt cx="2814638" cy="6858000"/>
          </a:xfrm>
        </p:grpSpPr>
        <p:sp>
          <p:nvSpPr>
            <p:cNvPr id="11" name="Figura a mano libera 6" title="forma ondulata a sinistra"/>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igura a mano libera 11" title="in linea ondulato a sinistra"/>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sz="half" idx="1"/>
          </p:nvPr>
        </p:nvSpPr>
        <p:spPr>
          <a:xfrm>
            <a:off x="1257300" y="2286000"/>
            <a:ext cx="4800600" cy="3619500"/>
          </a:xfrm>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contenuto 3"/>
          <p:cNvSpPr>
            <a:spLocks noGrp="1"/>
          </p:cNvSpPr>
          <p:nvPr>
            <p:ph sz="half" idx="2"/>
          </p:nvPr>
        </p:nvSpPr>
        <p:spPr>
          <a:xfrm>
            <a:off x="6647796" y="2286000"/>
            <a:ext cx="4800600" cy="3619500"/>
          </a:xfrm>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data 4"/>
          <p:cNvSpPr>
            <a:spLocks noGrp="1"/>
          </p:cNvSpPr>
          <p:nvPr>
            <p:ph type="dt" sz="half" idx="10"/>
          </p:nvPr>
        </p:nvSpPr>
        <p:spPr/>
        <p:txBody>
          <a:bodyPr rtlCol="0"/>
          <a:lstStyle/>
          <a:p>
            <a:pPr rtl="0"/>
            <a:fld id="{04EDCBB4-C670-4C56-A403-058550FE7D5D}" type="datetime1">
              <a:rPr lang="it-IT" noProof="0" smtClean="0"/>
              <a:t>08/06/2021</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1252728" y="381000"/>
            <a:ext cx="10172700" cy="1493517"/>
          </a:xfrm>
        </p:spPr>
        <p:txBody>
          <a:bodyPr rtlCol="0"/>
          <a:lstStyle/>
          <a:p>
            <a:pPr rtl="0"/>
            <a:r>
              <a:rPr lang="it-IT" noProof="0"/>
              <a:t>Fare clic per modificare lo stile del titolo dello schema</a:t>
            </a:r>
          </a:p>
        </p:txBody>
      </p:sp>
      <p:sp>
        <p:nvSpPr>
          <p:cNvPr id="3" name="Segnaposto testo 2"/>
          <p:cNvSpPr>
            <a:spLocks noGrp="1"/>
          </p:cNvSpPr>
          <p:nvPr>
            <p:ph type="body" idx="1"/>
          </p:nvPr>
        </p:nvSpPr>
        <p:spPr>
          <a:xfrm>
            <a:off x="1251678"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4" name="Segnaposto contenuto 3"/>
          <p:cNvSpPr>
            <a:spLocks noGrp="1"/>
          </p:cNvSpPr>
          <p:nvPr>
            <p:ph sz="half" idx="2"/>
          </p:nvPr>
        </p:nvSpPr>
        <p:spPr>
          <a:xfrm>
            <a:off x="1257300" y="2909102"/>
            <a:ext cx="4800600" cy="2996398"/>
          </a:xfrm>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testo 4"/>
          <p:cNvSpPr>
            <a:spLocks noGrp="1"/>
          </p:cNvSpPr>
          <p:nvPr>
            <p:ph type="body" sz="quarter" idx="3"/>
          </p:nvPr>
        </p:nvSpPr>
        <p:spPr>
          <a:xfrm>
            <a:off x="6633864"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6" name="Segnaposto contenuto 5"/>
          <p:cNvSpPr>
            <a:spLocks noGrp="1"/>
          </p:cNvSpPr>
          <p:nvPr>
            <p:ph sz="quarter" idx="4"/>
          </p:nvPr>
        </p:nvSpPr>
        <p:spPr>
          <a:xfrm>
            <a:off x="6633864" y="2909102"/>
            <a:ext cx="4800600" cy="2996398"/>
          </a:xfrm>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7" name="Segnaposto data 6"/>
          <p:cNvSpPr>
            <a:spLocks noGrp="1"/>
          </p:cNvSpPr>
          <p:nvPr>
            <p:ph type="dt" sz="half" idx="10"/>
          </p:nvPr>
        </p:nvSpPr>
        <p:spPr/>
        <p:txBody>
          <a:bodyPr rtlCol="0"/>
          <a:lstStyle/>
          <a:p>
            <a:pPr rtl="0"/>
            <a:fld id="{2878597F-2864-4C4A-87E3-489517F456D8}" type="datetime1">
              <a:rPr lang="it-IT" noProof="0" smtClean="0"/>
              <a:t>08/06/2021</a:t>
            </a:fld>
            <a:endParaRPr lang="it-IT" noProof="0"/>
          </a:p>
        </p:txBody>
      </p:sp>
      <p:sp>
        <p:nvSpPr>
          <p:cNvPr id="8" name="Segnaposto piè di pagina 7"/>
          <p:cNvSpPr>
            <a:spLocks noGrp="1"/>
          </p:cNvSpPr>
          <p:nvPr>
            <p:ph type="ftr" sz="quarter" idx="11"/>
          </p:nvPr>
        </p:nvSpPr>
        <p:spPr/>
        <p:txBody>
          <a:bodyPr rtlCol="0"/>
          <a:lstStyle/>
          <a:p>
            <a:pPr rtl="0"/>
            <a:endParaRPr lang="it-IT" noProof="0"/>
          </a:p>
        </p:txBody>
      </p:sp>
      <p:sp>
        <p:nvSpPr>
          <p:cNvPr id="9" name="Segnaposto numero diapositiva 8"/>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data 2"/>
          <p:cNvSpPr>
            <a:spLocks noGrp="1"/>
          </p:cNvSpPr>
          <p:nvPr>
            <p:ph type="dt" sz="half" idx="10"/>
          </p:nvPr>
        </p:nvSpPr>
        <p:spPr/>
        <p:txBody>
          <a:bodyPr rtlCol="0"/>
          <a:lstStyle/>
          <a:p>
            <a:pPr rtl="0"/>
            <a:fld id="{157FC4CF-7F11-4C92-ABF2-AC3506B5F538}" type="datetime1">
              <a:rPr lang="it-IT" noProof="0" smtClean="0"/>
              <a:t>08/06/2021</a:t>
            </a:fld>
            <a:endParaRPr lang="it-IT" noProof="0"/>
          </a:p>
        </p:txBody>
      </p:sp>
      <p:sp>
        <p:nvSpPr>
          <p:cNvPr id="4" name="Segnaposto piè di pagina 3"/>
          <p:cNvSpPr>
            <a:spLocks noGrp="1"/>
          </p:cNvSpPr>
          <p:nvPr>
            <p:ph type="ftr" sz="quarter" idx="11"/>
          </p:nvPr>
        </p:nvSpPr>
        <p:spPr/>
        <p:txBody>
          <a:bodyPr rtlCol="0"/>
          <a:lstStyle/>
          <a:p>
            <a:pPr rtl="0"/>
            <a:endParaRPr lang="it-IT" noProof="0"/>
          </a:p>
        </p:txBody>
      </p:sp>
      <p:sp>
        <p:nvSpPr>
          <p:cNvPr id="5" name="Segnaposto numero diapositiva 4"/>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rtlCol="0"/>
          <a:lstStyle/>
          <a:p>
            <a:pPr rtl="0"/>
            <a:fld id="{EC288CE5-A165-445C-8B39-3B2D9B86636E}" type="datetime1">
              <a:rPr lang="it-IT" noProof="0" smtClean="0"/>
              <a:t>08/06/2021</a:t>
            </a:fld>
            <a:endParaRPr lang="it-IT" noProof="0"/>
          </a:p>
        </p:txBody>
      </p:sp>
      <p:sp>
        <p:nvSpPr>
          <p:cNvPr id="3" name="Segnaposto piè di pagina 2"/>
          <p:cNvSpPr>
            <a:spLocks noGrp="1"/>
          </p:cNvSpPr>
          <p:nvPr>
            <p:ph type="ftr" sz="quarter" idx="11"/>
          </p:nvPr>
        </p:nvSpPr>
        <p:spPr/>
        <p:txBody>
          <a:bodyPr rtlCol="0"/>
          <a:lstStyle/>
          <a:p>
            <a:pPr rtl="0"/>
            <a:endParaRPr lang="it-IT" noProof="0"/>
          </a:p>
        </p:txBody>
      </p:sp>
      <p:sp>
        <p:nvSpPr>
          <p:cNvPr id="4" name="Segnaposto numero diapositiva 3"/>
          <p:cNvSpPr>
            <a:spLocks noGrp="1"/>
          </p:cNvSpPr>
          <p:nvPr>
            <p:ph type="sldNum" sz="quarter" idx="12"/>
          </p:nvPr>
        </p:nvSpPr>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igura a mano libera 11" title="forma di sfondo ondulata a destra"/>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olo 1"/>
          <p:cNvSpPr>
            <a:spLocks noGrp="1"/>
          </p:cNvSpPr>
          <p:nvPr>
            <p:ph type="title"/>
          </p:nvPr>
        </p:nvSpPr>
        <p:spPr>
          <a:xfrm>
            <a:off x="8337884" y="457199"/>
            <a:ext cx="3092115" cy="1196671"/>
          </a:xfrm>
        </p:spPr>
        <p:txBody>
          <a:bodyPr rtlCol="0" anchor="b">
            <a:normAutofit/>
          </a:bodyPr>
          <a:lstStyle>
            <a:lvl1pPr>
              <a:lnSpc>
                <a:spcPct val="100000"/>
              </a:lnSpc>
              <a:defRPr sz="1900" b="1" i="0" cap="all" spc="300" baseline="0">
                <a:solidFill>
                  <a:schemeClr val="accent1"/>
                </a:solidFill>
                <a:latin typeface="+mn-lt"/>
              </a:defRPr>
            </a:lvl1pPr>
          </a:lstStyle>
          <a:p>
            <a:pPr rtl="0"/>
            <a:r>
              <a:rPr lang="it-IT" noProof="0"/>
              <a:t>Fare clic per modificare lo stile del titolo dello schema</a:t>
            </a:r>
          </a:p>
        </p:txBody>
      </p:sp>
      <p:sp>
        <p:nvSpPr>
          <p:cNvPr id="3" name="Segnaposto contenuto 2"/>
          <p:cNvSpPr>
            <a:spLocks noGrp="1"/>
          </p:cNvSpPr>
          <p:nvPr>
            <p:ph idx="1"/>
          </p:nvPr>
        </p:nvSpPr>
        <p:spPr>
          <a:xfrm>
            <a:off x="765051" y="920377"/>
            <a:ext cx="6158418" cy="4985124"/>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testo 3"/>
          <p:cNvSpPr>
            <a:spLocks noGrp="1"/>
          </p:cNvSpPr>
          <p:nvPr>
            <p:ph type="body" sz="half" idx="2"/>
          </p:nvPr>
        </p:nvSpPr>
        <p:spPr>
          <a:xfrm>
            <a:off x="8337885" y="1741336"/>
            <a:ext cx="3092115"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noProof="0"/>
              <a:t>Modifica gli stili del testo dello schema</a:t>
            </a:r>
          </a:p>
        </p:txBody>
      </p:sp>
      <p:sp>
        <p:nvSpPr>
          <p:cNvPr id="5" name="Segnaposto data 4"/>
          <p:cNvSpPr>
            <a:spLocks noGrp="1"/>
          </p:cNvSpPr>
          <p:nvPr>
            <p:ph type="dt" sz="half" idx="10"/>
          </p:nvPr>
        </p:nvSpPr>
        <p:spPr>
          <a:xfrm>
            <a:off x="765051" y="6375679"/>
            <a:ext cx="1233355" cy="348462"/>
          </a:xfrm>
        </p:spPr>
        <p:txBody>
          <a:bodyPr rtlCol="0"/>
          <a:lstStyle/>
          <a:p>
            <a:pPr rtl="0"/>
            <a:fld id="{2A8A160C-2FFD-44FB-A0A6-D78447B1519E}" type="datetime1">
              <a:rPr lang="it-IT" noProof="0" smtClean="0"/>
              <a:t>08/06/2021</a:t>
            </a:fld>
            <a:endParaRPr lang="it-IT" noProof="0"/>
          </a:p>
        </p:txBody>
      </p:sp>
      <p:sp>
        <p:nvSpPr>
          <p:cNvPr id="6" name="Segnaposto piè di pagina 5"/>
          <p:cNvSpPr>
            <a:spLocks noGrp="1"/>
          </p:cNvSpPr>
          <p:nvPr>
            <p:ph type="ftr" sz="quarter" idx="11"/>
          </p:nvPr>
        </p:nvSpPr>
        <p:spPr>
          <a:xfrm>
            <a:off x="2103620" y="6375679"/>
            <a:ext cx="3482179" cy="345796"/>
          </a:xfrm>
        </p:spPr>
        <p:txBody>
          <a:bodyPr rtlCol="0"/>
          <a:lstStyle/>
          <a:p>
            <a:pPr rtl="0"/>
            <a:endParaRPr lang="it-IT" noProof="0"/>
          </a:p>
        </p:txBody>
      </p:sp>
      <p:sp>
        <p:nvSpPr>
          <p:cNvPr id="7" name="Segnaposto numero diapositiva 6"/>
          <p:cNvSpPr>
            <a:spLocks noGrp="1"/>
          </p:cNvSpPr>
          <p:nvPr>
            <p:ph type="sldNum" sz="quarter" idx="12"/>
          </p:nvPr>
        </p:nvSpPr>
        <p:spPr>
          <a:xfrm>
            <a:off x="5691014" y="6375679"/>
            <a:ext cx="1232456" cy="345796"/>
          </a:xfrm>
        </p:spPr>
        <p:txBody>
          <a:bodyPr rtlCol="0"/>
          <a:lstStyle/>
          <a:p>
            <a:pPr rtl="0"/>
            <a:fld id="{71766878-3199-4EAB-94E7-2D6D11070E14}" type="slidenum">
              <a:rPr lang="it-IT" noProof="0" smtClean="0"/>
              <a:t>‹N›</a:t>
            </a:fld>
            <a:endParaRPr lang="it-IT" noProof="0"/>
          </a:p>
        </p:txBody>
      </p:sp>
      <p:sp>
        <p:nvSpPr>
          <p:cNvPr id="8" name="Rettangolo 7" title="bordo sinistro"/>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Segnaposto immagine 2"/>
          <p:cNvSpPr>
            <a:spLocks noGrp="1" noChangeAspect="1"/>
          </p:cNvSpPr>
          <p:nvPr>
            <p:ph type="pic" idx="1"/>
          </p:nvPr>
        </p:nvSpPr>
        <p:spPr>
          <a:xfrm>
            <a:off x="283464" y="0"/>
            <a:ext cx="7355585" cy="6857999"/>
          </a:xfrm>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noProof="0"/>
              <a:t>Fare clic sull'icona per inserire un'immagine</a:t>
            </a:r>
          </a:p>
        </p:txBody>
      </p:sp>
      <p:sp>
        <p:nvSpPr>
          <p:cNvPr id="11" name="Figura a mano libera 11" title="forma di sfondo ondulata a destra"/>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ttangolo 11" title="bordo sinistro"/>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8337883" y="457200"/>
            <a:ext cx="3092117" cy="1196670"/>
          </a:xfrm>
        </p:spPr>
        <p:txBody>
          <a:bodyPr rtlCol="0" anchor="b">
            <a:normAutofit/>
          </a:bodyPr>
          <a:lstStyle>
            <a:lvl1pPr>
              <a:lnSpc>
                <a:spcPct val="100000"/>
              </a:lnSpc>
              <a:defRPr sz="1900" b="1" i="0" spc="300" baseline="0">
                <a:solidFill>
                  <a:schemeClr val="accent1"/>
                </a:solidFill>
                <a:latin typeface="+mn-lt"/>
              </a:defRPr>
            </a:lvl1pPr>
          </a:lstStyle>
          <a:p>
            <a:pPr rtl="0"/>
            <a:r>
              <a:rPr lang="it-IT" noProof="0"/>
              <a:t>Fare clic per modificare lo stile del titolo dello schema</a:t>
            </a:r>
          </a:p>
        </p:txBody>
      </p:sp>
      <p:sp>
        <p:nvSpPr>
          <p:cNvPr id="4" name="Segnaposto testo 3"/>
          <p:cNvSpPr>
            <a:spLocks noGrp="1"/>
          </p:cNvSpPr>
          <p:nvPr>
            <p:ph type="body" sz="half" idx="2"/>
          </p:nvPr>
        </p:nvSpPr>
        <p:spPr>
          <a:xfrm>
            <a:off x="8337883" y="1741336"/>
            <a:ext cx="3092117"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noProof="0"/>
              <a:t>Modifica gli stili del testo dello schema</a:t>
            </a:r>
          </a:p>
        </p:txBody>
      </p:sp>
      <p:sp>
        <p:nvSpPr>
          <p:cNvPr id="5" name="Segnaposto data 4"/>
          <p:cNvSpPr>
            <a:spLocks noGrp="1"/>
          </p:cNvSpPr>
          <p:nvPr>
            <p:ph type="dt" sz="half" idx="10"/>
          </p:nvPr>
        </p:nvSpPr>
        <p:spPr>
          <a:xfrm>
            <a:off x="765950" y="6375679"/>
            <a:ext cx="1232456" cy="348462"/>
          </a:xfrm>
        </p:spPr>
        <p:txBody>
          <a:bodyPr rtlCol="0"/>
          <a:lstStyle/>
          <a:p>
            <a:pPr rtl="0"/>
            <a:fld id="{BB759849-BB73-4AAA-A31C-569DCE260F82}" type="datetime1">
              <a:rPr lang="it-IT" noProof="0" smtClean="0"/>
              <a:t>08/06/2021</a:t>
            </a:fld>
            <a:endParaRPr lang="it-IT" noProof="0"/>
          </a:p>
        </p:txBody>
      </p:sp>
      <p:sp>
        <p:nvSpPr>
          <p:cNvPr id="6" name="Segnaposto piè di pagina 5"/>
          <p:cNvSpPr>
            <a:spLocks noGrp="1"/>
          </p:cNvSpPr>
          <p:nvPr>
            <p:ph type="ftr" sz="quarter" idx="11"/>
          </p:nvPr>
        </p:nvSpPr>
        <p:spPr>
          <a:xfrm>
            <a:off x="2103621" y="6375679"/>
            <a:ext cx="3482178" cy="345796"/>
          </a:xfrm>
        </p:spPr>
        <p:txBody>
          <a:bodyPr rtlCol="0"/>
          <a:lstStyle/>
          <a:p>
            <a:pPr rtl="0"/>
            <a:endParaRPr lang="it-IT" noProof="0"/>
          </a:p>
        </p:txBody>
      </p:sp>
      <p:sp>
        <p:nvSpPr>
          <p:cNvPr id="7" name="Segnaposto numero diapositiva 6"/>
          <p:cNvSpPr>
            <a:spLocks noGrp="1"/>
          </p:cNvSpPr>
          <p:nvPr>
            <p:ph type="sldNum" sz="quarter" idx="12"/>
          </p:nvPr>
        </p:nvSpPr>
        <p:spPr>
          <a:xfrm>
            <a:off x="5687568" y="6375679"/>
            <a:ext cx="1234440" cy="345796"/>
          </a:xfrm>
        </p:spPr>
        <p:txBody>
          <a:bodyPr rtlCol="0"/>
          <a:lstStyle/>
          <a:p>
            <a:pPr rtl="0"/>
            <a:fld id="{71766878-3199-4EAB-94E7-2D6D11070E14}" type="slidenum">
              <a:rPr lang="it-IT" noProof="0" smtClean="0"/>
              <a:t>‹N›</a:t>
            </a:fld>
            <a:endParaRPr lang="it-IT"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pPr rtl="0"/>
            <a:r>
              <a:rPr lang="it-IT" noProof="0"/>
              <a:t>Fare clic per modificare lo stile del titolo dello schema</a:t>
            </a:r>
          </a:p>
        </p:txBody>
      </p:sp>
      <p:sp>
        <p:nvSpPr>
          <p:cNvPr id="3" name="Segnaposto testo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04199A30-8CAB-4F4E-89D2-41834E8DDBD5}" type="datetime1">
              <a:rPr lang="it-IT" noProof="0" smtClean="0"/>
              <a:t>08/06/2021</a:t>
            </a:fld>
            <a:endParaRPr lang="it-IT" noProof="0"/>
          </a:p>
        </p:txBody>
      </p:sp>
      <p:sp>
        <p:nvSpPr>
          <p:cNvPr id="5" name="Segnaposto piè di pagina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endParaRPr lang="it-IT" noProof="0"/>
          </a:p>
        </p:txBody>
      </p:sp>
      <p:sp>
        <p:nvSpPr>
          <p:cNvPr id="6" name="Segnaposto numero diapositiva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766878-3199-4EAB-94E7-2D6D11070E14}" type="slidenum">
              <a:rPr lang="it-IT" noProof="0" smtClean="0"/>
              <a:pPr rtl="0"/>
              <a:t>‹N›</a:t>
            </a:fld>
            <a:endParaRPr lang="it-IT" noProof="0"/>
          </a:p>
        </p:txBody>
      </p:sp>
      <p:sp>
        <p:nvSpPr>
          <p:cNvPr id="11" name="Figura a mano libera 6" title="Bordo ondulato a sinistra"/>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ttangolo 11" title="bordo destro"/>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 name="Rettangolo 16">
            <a:extLst>
              <a:ext uri="{FF2B5EF4-FFF2-40B4-BE49-F238E27FC236}">
                <a16:creationId xmlns:a16="http://schemas.microsoft.com/office/drawing/2014/main" id="{415DEDD7-7B31-4EF1-B7C7-5AEE3208C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a:p>
        </p:txBody>
      </p:sp>
      <p:sp>
        <p:nvSpPr>
          <p:cNvPr id="2" name="Titolo 1">
            <a:extLst>
              <a:ext uri="{FF2B5EF4-FFF2-40B4-BE49-F238E27FC236}">
                <a16:creationId xmlns:a16="http://schemas.microsoft.com/office/drawing/2014/main" id="{C36A1A43-B750-4259-AA02-68777493B108}"/>
              </a:ext>
            </a:extLst>
          </p:cNvPr>
          <p:cNvSpPr>
            <a:spLocks noGrp="1"/>
          </p:cNvSpPr>
          <p:nvPr>
            <p:ph type="ctrTitle"/>
          </p:nvPr>
        </p:nvSpPr>
        <p:spPr>
          <a:xfrm>
            <a:off x="644003" y="954923"/>
            <a:ext cx="5875694" cy="4504620"/>
          </a:xfrm>
        </p:spPr>
        <p:txBody>
          <a:bodyPr rtlCol="0">
            <a:normAutofit/>
          </a:bodyPr>
          <a:lstStyle/>
          <a:p>
            <a:r>
              <a:rPr lang="it-IT" sz="7200"/>
              <a:t>LA SARNEGHERA-</a:t>
            </a:r>
            <a:br>
              <a:rPr lang="it-IT" sz="7200" dirty="0"/>
            </a:br>
            <a:r>
              <a:rPr lang="it-IT" sz="7200" dirty="0" err="1"/>
              <a:t>italie</a:t>
            </a:r>
            <a:endParaRPr lang="it-IT" sz="7200" dirty="0"/>
          </a:p>
        </p:txBody>
      </p:sp>
      <p:sp>
        <p:nvSpPr>
          <p:cNvPr id="3" name="Sottotitolo 2">
            <a:extLst>
              <a:ext uri="{FF2B5EF4-FFF2-40B4-BE49-F238E27FC236}">
                <a16:creationId xmlns:a16="http://schemas.microsoft.com/office/drawing/2014/main" id="{01F61DBF-2C3F-4F06-BAE0-5C6A7317D5C9}"/>
              </a:ext>
            </a:extLst>
          </p:cNvPr>
          <p:cNvSpPr>
            <a:spLocks noGrp="1"/>
          </p:cNvSpPr>
          <p:nvPr>
            <p:ph type="subTitle" idx="1"/>
          </p:nvPr>
        </p:nvSpPr>
        <p:spPr>
          <a:xfrm>
            <a:off x="643158" y="5572664"/>
            <a:ext cx="5877385" cy="841803"/>
          </a:xfrm>
        </p:spPr>
        <p:txBody>
          <a:bodyPr rtlCol="0">
            <a:normAutofit/>
          </a:bodyPr>
          <a:lstStyle/>
          <a:p>
            <a:pPr rtl="0"/>
            <a:r>
              <a:rPr lang="it-IT" dirty="0">
                <a:solidFill>
                  <a:schemeClr val="bg2"/>
                </a:solidFill>
              </a:rPr>
              <a:t>Par Fede, Lisa, Giorgia</a:t>
            </a:r>
          </a:p>
        </p:txBody>
      </p:sp>
      <p:sp>
        <p:nvSpPr>
          <p:cNvPr id="19" name="Figura a mano libera: Forma 18">
            <a:extLst>
              <a:ext uri="{FF2B5EF4-FFF2-40B4-BE49-F238E27FC236}">
                <a16:creationId xmlns:a16="http://schemas.microsoft.com/office/drawing/2014/main" id="{3242CC7A-3D6E-47A4-B9D1-860978459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4" y="0"/>
            <a:ext cx="528251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it-IT"/>
          </a:p>
        </p:txBody>
      </p:sp>
      <p:pic>
        <p:nvPicPr>
          <p:cNvPr id="7" name="Immagine 6">
            <a:extLst>
              <a:ext uri="{FF2B5EF4-FFF2-40B4-BE49-F238E27FC236}">
                <a16:creationId xmlns:a16="http://schemas.microsoft.com/office/drawing/2014/main" id="{F92AED05-CE03-4017-91A7-1CB221B81A20}"/>
              </a:ext>
            </a:extLst>
          </p:cNvPr>
          <p:cNvPicPr>
            <a:picLocks noChangeAspect="1"/>
          </p:cNvPicPr>
          <p:nvPr/>
        </p:nvPicPr>
        <p:blipFill>
          <a:blip r:embed="rId3"/>
          <a:stretch>
            <a:fillRect/>
          </a:stretch>
        </p:blipFill>
        <p:spPr>
          <a:xfrm>
            <a:off x="6947554" y="1"/>
            <a:ext cx="510113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p:spPr>
      </p:pic>
    </p:spTree>
    <p:extLst>
      <p:ext uri="{BB962C8B-B14F-4D97-AF65-F5344CB8AC3E}">
        <p14:creationId xmlns:p14="http://schemas.microsoft.com/office/powerpoint/2010/main" val="271827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4AAFC2-7FF8-41DB-8547-DBDF273F377A}"/>
              </a:ext>
            </a:extLst>
          </p:cNvPr>
          <p:cNvSpPr>
            <a:spLocks noGrp="1"/>
          </p:cNvSpPr>
          <p:nvPr>
            <p:ph type="title"/>
          </p:nvPr>
        </p:nvSpPr>
        <p:spPr/>
        <p:txBody>
          <a:bodyPr/>
          <a:lstStyle/>
          <a:p>
            <a:pPr algn="ctr"/>
            <a:r>
              <a:rPr lang="it-CH" dirty="0"/>
              <a:t>La </a:t>
            </a:r>
            <a:r>
              <a:rPr lang="it-CH" dirty="0" err="1"/>
              <a:t>légende</a:t>
            </a:r>
            <a:endParaRPr lang="it-CH" dirty="0"/>
          </a:p>
        </p:txBody>
      </p:sp>
      <p:sp>
        <p:nvSpPr>
          <p:cNvPr id="3" name="Segnaposto contenuto 2">
            <a:extLst>
              <a:ext uri="{FF2B5EF4-FFF2-40B4-BE49-F238E27FC236}">
                <a16:creationId xmlns:a16="http://schemas.microsoft.com/office/drawing/2014/main" id="{9119DA30-6322-40BE-986C-F27D7F8DC8BB}"/>
              </a:ext>
            </a:extLst>
          </p:cNvPr>
          <p:cNvSpPr>
            <a:spLocks noGrp="1"/>
          </p:cNvSpPr>
          <p:nvPr>
            <p:ph idx="1"/>
          </p:nvPr>
        </p:nvSpPr>
        <p:spPr/>
        <p:txBody>
          <a:bodyPr>
            <a:normAutofit fontScale="92500"/>
          </a:bodyPr>
          <a:lstStyle/>
          <a:p>
            <a:pPr marL="0" indent="0" algn="just">
              <a:buNone/>
            </a:pPr>
            <a:r>
              <a:rPr lang="fr-CH" sz="3200" dirty="0"/>
              <a:t>Près de la ville de Brescia il y a le lac d’Iseo et l’Île de Monte Isola.</a:t>
            </a:r>
            <a:endParaRPr lang="it-CH" sz="3200" dirty="0"/>
          </a:p>
          <a:p>
            <a:pPr marL="0" indent="0" algn="just">
              <a:buNone/>
            </a:pPr>
            <a:r>
              <a:rPr lang="fr-CH" sz="3200" dirty="0"/>
              <a:t>Pendant l’été un phénomène météorologique se présente, un orage très violent, que les gens ont nommé « La </a:t>
            </a:r>
            <a:r>
              <a:rPr lang="fr-CH" sz="3200" dirty="0" err="1"/>
              <a:t>Sarneghera</a:t>
            </a:r>
            <a:r>
              <a:rPr lang="fr-CH" sz="3200" dirty="0"/>
              <a:t> ».</a:t>
            </a:r>
            <a:endParaRPr lang="it-CH" sz="3200" dirty="0"/>
          </a:p>
          <a:p>
            <a:pPr marL="0" indent="0" algn="just">
              <a:buNone/>
            </a:pPr>
            <a:r>
              <a:rPr lang="fr-CH" sz="3200" dirty="0"/>
              <a:t>L’histoire derrière cet orage est liée à des évènements du Moyen-Âge.</a:t>
            </a:r>
            <a:endParaRPr lang="it-CH" sz="3200" dirty="0"/>
          </a:p>
          <a:p>
            <a:pPr marL="0" indent="0">
              <a:buNone/>
            </a:pPr>
            <a:endParaRPr lang="it-CH" dirty="0"/>
          </a:p>
        </p:txBody>
      </p:sp>
    </p:spTree>
    <p:extLst>
      <p:ext uri="{BB962C8B-B14F-4D97-AF65-F5344CB8AC3E}">
        <p14:creationId xmlns:p14="http://schemas.microsoft.com/office/powerpoint/2010/main" val="2411912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E5C380-949D-43D8-AF75-A1EB8656067D}"/>
              </a:ext>
            </a:extLst>
          </p:cNvPr>
          <p:cNvSpPr>
            <a:spLocks noGrp="1"/>
          </p:cNvSpPr>
          <p:nvPr>
            <p:ph type="title"/>
          </p:nvPr>
        </p:nvSpPr>
        <p:spPr/>
        <p:txBody>
          <a:bodyPr/>
          <a:lstStyle/>
          <a:p>
            <a:r>
              <a:rPr lang="it-CH" dirty="0"/>
              <a:t>       </a:t>
            </a:r>
            <a:r>
              <a:rPr lang="it-CH" dirty="0" err="1"/>
              <a:t>Légende</a:t>
            </a:r>
            <a:endParaRPr lang="it-CH" dirty="0"/>
          </a:p>
        </p:txBody>
      </p:sp>
      <p:sp>
        <p:nvSpPr>
          <p:cNvPr id="3" name="Segnaposto contenuto 2">
            <a:extLst>
              <a:ext uri="{FF2B5EF4-FFF2-40B4-BE49-F238E27FC236}">
                <a16:creationId xmlns:a16="http://schemas.microsoft.com/office/drawing/2014/main" id="{37469ED7-BC67-4853-BD39-66632878F3FA}"/>
              </a:ext>
            </a:extLst>
          </p:cNvPr>
          <p:cNvSpPr>
            <a:spLocks noGrp="1"/>
          </p:cNvSpPr>
          <p:nvPr>
            <p:ph idx="1"/>
          </p:nvPr>
        </p:nvSpPr>
        <p:spPr>
          <a:xfrm>
            <a:off x="774908" y="936438"/>
            <a:ext cx="6158418" cy="4985124"/>
          </a:xfrm>
        </p:spPr>
        <p:txBody>
          <a:bodyPr>
            <a:normAutofit fontScale="85000" lnSpcReduction="20000"/>
          </a:bodyPr>
          <a:lstStyle/>
          <a:p>
            <a:pPr marL="0" indent="0">
              <a:buNone/>
            </a:pPr>
            <a:r>
              <a:rPr lang="fr-CH" dirty="0"/>
              <a:t>La légende raconte l’histoire d’une jeune fille de Monte Isola, qui devrais se marié avec un noble de la </a:t>
            </a:r>
            <a:r>
              <a:rPr lang="fr-CH" dirty="0" err="1"/>
              <a:t>Franciacorta</a:t>
            </a:r>
            <a:r>
              <a:rPr lang="fr-CH" dirty="0"/>
              <a:t>.</a:t>
            </a:r>
            <a:endParaRPr lang="it-CH" dirty="0"/>
          </a:p>
          <a:p>
            <a:pPr marL="0" indent="0">
              <a:buNone/>
            </a:pPr>
            <a:r>
              <a:rPr lang="fr-CH" dirty="0"/>
              <a:t>Elle ne voulait pas se marier sans amour avec ce garçon. Pour cette raison elle allait tous les jours regarder son propre reflet dans les eaux du lac. Là elle pleurait sa douleur infinie. </a:t>
            </a:r>
            <a:endParaRPr lang="it-CH" dirty="0"/>
          </a:p>
          <a:p>
            <a:pPr marL="0" indent="0">
              <a:buNone/>
            </a:pPr>
            <a:r>
              <a:rPr lang="fr-CH" dirty="0"/>
              <a:t>Un jour elle a eu un vertige et elle est tombée dans le lac. Un jeune pêcheur de </a:t>
            </a:r>
            <a:r>
              <a:rPr lang="fr-CH" dirty="0" err="1"/>
              <a:t>Sarnico</a:t>
            </a:r>
            <a:r>
              <a:rPr lang="fr-CH" dirty="0"/>
              <a:t>, qui passait à ce moment-là, l’a vue tomber dans l’eau et il l’a sauvée. </a:t>
            </a:r>
            <a:endParaRPr lang="it-CH" dirty="0"/>
          </a:p>
        </p:txBody>
      </p:sp>
      <p:pic>
        <p:nvPicPr>
          <p:cNvPr id="6" name="Immagine 5">
            <a:extLst>
              <a:ext uri="{FF2B5EF4-FFF2-40B4-BE49-F238E27FC236}">
                <a16:creationId xmlns:a16="http://schemas.microsoft.com/office/drawing/2014/main" id="{4EAE4353-3B9C-4168-A277-519EF975B9B9}"/>
              </a:ext>
            </a:extLst>
          </p:cNvPr>
          <p:cNvPicPr>
            <a:picLocks noChangeAspect="1"/>
          </p:cNvPicPr>
          <p:nvPr/>
        </p:nvPicPr>
        <p:blipFill>
          <a:blip r:embed="rId2"/>
          <a:stretch>
            <a:fillRect/>
          </a:stretch>
        </p:blipFill>
        <p:spPr>
          <a:xfrm>
            <a:off x="7937369" y="2346371"/>
            <a:ext cx="3836709" cy="2327603"/>
          </a:xfrm>
          <a:prstGeom prst="rect">
            <a:avLst/>
          </a:prstGeom>
        </p:spPr>
      </p:pic>
    </p:spTree>
    <p:extLst>
      <p:ext uri="{BB962C8B-B14F-4D97-AF65-F5344CB8AC3E}">
        <p14:creationId xmlns:p14="http://schemas.microsoft.com/office/powerpoint/2010/main" val="2426403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9210CDC-6BBF-4A2C-A4E6-EC0BC1A49202}"/>
              </a:ext>
            </a:extLst>
          </p:cNvPr>
          <p:cNvSpPr>
            <a:spLocks noGrp="1"/>
          </p:cNvSpPr>
          <p:nvPr>
            <p:ph idx="1"/>
          </p:nvPr>
        </p:nvSpPr>
        <p:spPr>
          <a:xfrm>
            <a:off x="1251678" y="320634"/>
            <a:ext cx="10178322" cy="5568385"/>
          </a:xfrm>
        </p:spPr>
        <p:txBody>
          <a:bodyPr>
            <a:normAutofit/>
          </a:bodyPr>
          <a:lstStyle/>
          <a:p>
            <a:pPr marL="0" indent="0" algn="just">
              <a:buNone/>
            </a:pPr>
            <a:r>
              <a:rPr lang="fr-CH" sz="3200" dirty="0"/>
              <a:t>Ce jour-là ils sont tombés amoureux l’une de l’autre, mais le malheur était à la porte.  </a:t>
            </a:r>
          </a:p>
          <a:p>
            <a:pPr marL="0" indent="0" algn="just">
              <a:buNone/>
            </a:pPr>
            <a:r>
              <a:rPr lang="fr-CH" sz="3200" dirty="0"/>
              <a:t>Peu après le père de la fille a découvert leur amour.</a:t>
            </a:r>
          </a:p>
          <a:p>
            <a:pPr marL="0" indent="0" algn="just">
              <a:buNone/>
            </a:pPr>
            <a:r>
              <a:rPr lang="fr-CH" sz="3200" dirty="0"/>
              <a:t>Pleine de colère il a renfermé sa fille dans leur château et le garçon dans une grotte humide et cachée dans les bois de </a:t>
            </a:r>
            <a:r>
              <a:rPr lang="fr-CH" sz="3200" dirty="0" err="1"/>
              <a:t>Sarnico</a:t>
            </a:r>
            <a:r>
              <a:rPr lang="fr-CH" sz="3200" dirty="0"/>
              <a:t>.</a:t>
            </a:r>
            <a:endParaRPr lang="it-CH" sz="3200" dirty="0"/>
          </a:p>
          <a:p>
            <a:pPr marL="0" indent="0" algn="just">
              <a:buNone/>
            </a:pPr>
            <a:r>
              <a:rPr lang="fr-CH" sz="3200" dirty="0"/>
              <a:t>Pendant des mois ils ont vécu dans la douleur de leur séparation. Le mariage de la fille avec le garçon a été organisé par son père.</a:t>
            </a:r>
            <a:endParaRPr lang="it-CH" sz="3200" dirty="0"/>
          </a:p>
          <a:p>
            <a:pPr marL="0" indent="0">
              <a:buNone/>
            </a:pPr>
            <a:endParaRPr lang="it-CH" dirty="0"/>
          </a:p>
          <a:p>
            <a:pPr marL="0" indent="0">
              <a:buNone/>
            </a:pPr>
            <a:endParaRPr lang="it-CH" dirty="0"/>
          </a:p>
        </p:txBody>
      </p:sp>
    </p:spTree>
    <p:extLst>
      <p:ext uri="{BB962C8B-B14F-4D97-AF65-F5344CB8AC3E}">
        <p14:creationId xmlns:p14="http://schemas.microsoft.com/office/powerpoint/2010/main" val="1500627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37485A-3AC7-43E3-B607-313337E46319}"/>
              </a:ext>
            </a:extLst>
          </p:cNvPr>
          <p:cNvSpPr>
            <a:spLocks noGrp="1"/>
          </p:cNvSpPr>
          <p:nvPr>
            <p:ph idx="1"/>
          </p:nvPr>
        </p:nvSpPr>
        <p:spPr/>
        <p:txBody>
          <a:bodyPr>
            <a:normAutofit fontScale="92500" lnSpcReduction="20000"/>
          </a:bodyPr>
          <a:lstStyle/>
          <a:p>
            <a:pPr marL="0" indent="0">
              <a:buNone/>
            </a:pPr>
            <a:r>
              <a:rPr lang="fr-CH" dirty="0"/>
              <a:t>Le père, pour peur que le pêcheur pouvait revenir, il l’a fait noyé par ses serviteurs. </a:t>
            </a:r>
            <a:endParaRPr lang="it-CH" dirty="0"/>
          </a:p>
          <a:p>
            <a:pPr marL="0" indent="0">
              <a:buNone/>
            </a:pPr>
            <a:r>
              <a:rPr lang="fr-CH" dirty="0"/>
              <a:t>Quand la fille l’a découvert, elle s’est lancée dans le lac pour la douleur et pour se réunir avec son bien aimé. </a:t>
            </a:r>
            <a:endParaRPr lang="it-CH" dirty="0"/>
          </a:p>
          <a:p>
            <a:pPr marL="0" indent="0">
              <a:buNone/>
            </a:pPr>
            <a:r>
              <a:rPr lang="fr-CH" dirty="0"/>
              <a:t>On pense que quand il y a un fort orage, c’est parce que les deux jeunes sont à la recherche l’un de l’autre et le ciel se jette sur </a:t>
            </a:r>
            <a:r>
              <a:rPr lang="fr-CH" dirty="0" err="1"/>
              <a:t>Sarnico</a:t>
            </a:r>
            <a:r>
              <a:rPr lang="fr-CH" dirty="0"/>
              <a:t>, </a:t>
            </a:r>
            <a:r>
              <a:rPr lang="fr-CH" dirty="0" err="1"/>
              <a:t>Monteisola</a:t>
            </a:r>
            <a:r>
              <a:rPr lang="fr-CH" dirty="0"/>
              <a:t> et </a:t>
            </a:r>
            <a:r>
              <a:rPr lang="fr-CH" dirty="0" err="1"/>
              <a:t>Franciacorta</a:t>
            </a:r>
            <a:r>
              <a:rPr lang="fr-CH" dirty="0"/>
              <a:t>.</a:t>
            </a:r>
            <a:endParaRPr lang="it-CH" dirty="0"/>
          </a:p>
          <a:p>
            <a:pPr marL="0" indent="0">
              <a:buNone/>
            </a:pPr>
            <a:endParaRPr lang="it-CH" dirty="0"/>
          </a:p>
        </p:txBody>
      </p:sp>
      <p:pic>
        <p:nvPicPr>
          <p:cNvPr id="6" name="Immagine 5">
            <a:extLst>
              <a:ext uri="{FF2B5EF4-FFF2-40B4-BE49-F238E27FC236}">
                <a16:creationId xmlns:a16="http://schemas.microsoft.com/office/drawing/2014/main" id="{93DFAADA-CFF6-45C0-B3B6-0F6873FFC11C}"/>
              </a:ext>
            </a:extLst>
          </p:cNvPr>
          <p:cNvPicPr>
            <a:picLocks noChangeAspect="1"/>
          </p:cNvPicPr>
          <p:nvPr/>
        </p:nvPicPr>
        <p:blipFill>
          <a:blip r:embed="rId2"/>
          <a:stretch>
            <a:fillRect/>
          </a:stretch>
        </p:blipFill>
        <p:spPr>
          <a:xfrm>
            <a:off x="8050491" y="1653870"/>
            <a:ext cx="3591611" cy="3493165"/>
          </a:xfrm>
          <a:prstGeom prst="rect">
            <a:avLst/>
          </a:prstGeom>
        </p:spPr>
      </p:pic>
    </p:spTree>
    <p:extLst>
      <p:ext uri="{BB962C8B-B14F-4D97-AF65-F5344CB8AC3E}">
        <p14:creationId xmlns:p14="http://schemas.microsoft.com/office/powerpoint/2010/main" val="14775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2B5401-1009-482F-B7A3-10D449FCE287}"/>
              </a:ext>
            </a:extLst>
          </p:cNvPr>
          <p:cNvSpPr>
            <a:spLocks noGrp="1"/>
          </p:cNvSpPr>
          <p:nvPr>
            <p:ph type="ctrTitle"/>
          </p:nvPr>
        </p:nvSpPr>
        <p:spPr/>
        <p:txBody>
          <a:bodyPr/>
          <a:lstStyle/>
          <a:p>
            <a:r>
              <a:rPr lang="it-CH" dirty="0"/>
              <a:t>Fin.</a:t>
            </a:r>
          </a:p>
        </p:txBody>
      </p:sp>
      <p:sp>
        <p:nvSpPr>
          <p:cNvPr id="3" name="Sottotitolo 2">
            <a:extLst>
              <a:ext uri="{FF2B5EF4-FFF2-40B4-BE49-F238E27FC236}">
                <a16:creationId xmlns:a16="http://schemas.microsoft.com/office/drawing/2014/main" id="{F1D9FDA3-DE31-4CA5-8348-F4498F0987C9}"/>
              </a:ext>
            </a:extLst>
          </p:cNvPr>
          <p:cNvSpPr>
            <a:spLocks noGrp="1"/>
          </p:cNvSpPr>
          <p:nvPr>
            <p:ph type="subTitle" idx="1"/>
          </p:nvPr>
        </p:nvSpPr>
        <p:spPr/>
        <p:txBody>
          <a:bodyPr/>
          <a:lstStyle/>
          <a:p>
            <a:r>
              <a:rPr lang="it-CH" dirty="0"/>
              <a:t>Giorgia, Federica </a:t>
            </a:r>
            <a:r>
              <a:rPr lang="it-CH"/>
              <a:t>et Lisa</a:t>
            </a:r>
          </a:p>
        </p:txBody>
      </p:sp>
    </p:spTree>
    <p:extLst>
      <p:ext uri="{BB962C8B-B14F-4D97-AF65-F5344CB8AC3E}">
        <p14:creationId xmlns:p14="http://schemas.microsoft.com/office/powerpoint/2010/main" val="431722601"/>
      </p:ext>
    </p:extLst>
  </p:cSld>
  <p:clrMapOvr>
    <a:masterClrMapping/>
  </p:clrMapOvr>
</p:sld>
</file>

<file path=ppt/theme/theme1.xml><?xml version="1.0" encoding="utf-8"?>
<a:theme xmlns:a="http://schemas.openxmlformats.org/drawingml/2006/main" name="Badge">
  <a:themeElements>
    <a:clrScheme name="Viol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6805577_TF67530480.potx" id="{B23CAB55-D344-47E0-AEC3-E4D0A2E84ADE}" vid="{A041E282-F70F-4967-AFE1-6C305C42D4DB}"/>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032C9D10-CA80-4BC9-9D59-B4B9486E9328}">
  <ds:schemaRefs>
    <ds:schemaRef ds:uri="http://schemas.microsoft.com/sharepoint/v3/contenttype/forms"/>
  </ds:schemaRefs>
</ds:datastoreItem>
</file>

<file path=customXml/itemProps2.xml><?xml version="1.0" encoding="utf-8"?>
<ds:datastoreItem xmlns:ds="http://schemas.openxmlformats.org/officeDocument/2006/customXml" ds:itemID="{DD0DBFED-7AB5-403D-9982-F81C20C3F5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5D5C12-9048-448D-A69C-F00736C0732E}">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Modello Badge</Template>
  <TotalTime>0</TotalTime>
  <Words>335</Words>
  <Application>Microsoft Office PowerPoint</Application>
  <PresentationFormat>Widescreen</PresentationFormat>
  <Paragraphs>20</Paragraphs>
  <Slides>6</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vt:i4>
      </vt:variant>
    </vt:vector>
  </HeadingPairs>
  <TitlesOfParts>
    <vt:vector size="11" baseType="lpstr">
      <vt:lpstr>Arial</vt:lpstr>
      <vt:lpstr>Calibri</vt:lpstr>
      <vt:lpstr>Gill Sans MT</vt:lpstr>
      <vt:lpstr>Impact</vt:lpstr>
      <vt:lpstr>Badge</vt:lpstr>
      <vt:lpstr>LA SARNEGHERA- italie</vt:lpstr>
      <vt:lpstr>La légende</vt:lpstr>
      <vt:lpstr>       Légende</vt:lpstr>
      <vt:lpstr>Presentazione standard di PowerPoint</vt:lpstr>
      <vt:lpstr>Presentazione standard di PowerPoint</vt:lpstr>
      <vt:lpstr>Fin.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2021-05-03T14:30:49Z</dcterms:created>
  <dcterms:modified xsi:type="dcterms:W3CDTF">2021-06-08T11:12:02Z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