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D60093"/>
    <a:srgbClr val="FF66CC"/>
    <a:srgbClr val="990099"/>
    <a:srgbClr val="66FF66"/>
    <a:srgbClr val="FF66FF"/>
    <a:srgbClr val="CC00CC"/>
    <a:srgbClr val="66FFFF"/>
    <a:srgbClr val="FF9933"/>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3" autoAdjust="0"/>
    <p:restoredTop sz="94660"/>
  </p:normalViewPr>
  <p:slideViewPr>
    <p:cSldViewPr snapToGrid="0">
      <p:cViewPr varScale="1">
        <p:scale>
          <a:sx n="108" d="100"/>
          <a:sy n="108" d="100"/>
        </p:scale>
        <p:origin x="107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eem Muzafar" userId="afb67dd8c332074d" providerId="LiveId" clId="{34CB7866-67D7-4F56-B0CB-92FCCB3D90EE}"/>
    <pc:docChg chg="undo custSel addSld delSld modSld">
      <pc:chgData name="Naeem Muzafar" userId="afb67dd8c332074d" providerId="LiveId" clId="{34CB7866-67D7-4F56-B0CB-92FCCB3D90EE}" dt="2021-05-06T17:18:31.491" v="3003" actId="1076"/>
      <pc:docMkLst>
        <pc:docMk/>
      </pc:docMkLst>
      <pc:sldChg chg="addSp delSp modSp new mod modTransition modAnim">
        <pc:chgData name="Naeem Muzafar" userId="afb67dd8c332074d" providerId="LiveId" clId="{34CB7866-67D7-4F56-B0CB-92FCCB3D90EE}" dt="2021-05-05T10:19:50.056" v="1701"/>
        <pc:sldMkLst>
          <pc:docMk/>
          <pc:sldMk cId="1454140722" sldId="256"/>
        </pc:sldMkLst>
        <pc:spChg chg="del">
          <ac:chgData name="Naeem Muzafar" userId="afb67dd8c332074d" providerId="LiveId" clId="{34CB7866-67D7-4F56-B0CB-92FCCB3D90EE}" dt="2021-05-03T15:27:44.322" v="1" actId="478"/>
          <ac:spMkLst>
            <pc:docMk/>
            <pc:sldMk cId="1454140722" sldId="256"/>
            <ac:spMk id="2" creationId="{B8DA62D4-FADB-4851-9E1D-E1F1E801F7BC}"/>
          </ac:spMkLst>
        </pc:spChg>
        <pc:spChg chg="del mod">
          <ac:chgData name="Naeem Muzafar" userId="afb67dd8c332074d" providerId="LiveId" clId="{34CB7866-67D7-4F56-B0CB-92FCCB3D90EE}" dt="2021-05-03T15:27:47.421" v="3" actId="478"/>
          <ac:spMkLst>
            <pc:docMk/>
            <pc:sldMk cId="1454140722" sldId="256"/>
            <ac:spMk id="3" creationId="{AF4188AC-31F1-46E7-8910-F900231527F6}"/>
          </ac:spMkLst>
        </pc:spChg>
        <pc:spChg chg="add mod">
          <ac:chgData name="Naeem Muzafar" userId="afb67dd8c332074d" providerId="LiveId" clId="{34CB7866-67D7-4F56-B0CB-92FCCB3D90EE}" dt="2021-05-03T15:38:39.635" v="118" actId="1076"/>
          <ac:spMkLst>
            <pc:docMk/>
            <pc:sldMk cId="1454140722" sldId="256"/>
            <ac:spMk id="5" creationId="{422AF872-7EF2-482F-9511-222AA27A3475}"/>
          </ac:spMkLst>
        </pc:spChg>
        <pc:spChg chg="add mod">
          <ac:chgData name="Naeem Muzafar" userId="afb67dd8c332074d" providerId="LiveId" clId="{34CB7866-67D7-4F56-B0CB-92FCCB3D90EE}" dt="2021-05-03T15:36:53.711" v="111" actId="790"/>
          <ac:spMkLst>
            <pc:docMk/>
            <pc:sldMk cId="1454140722" sldId="256"/>
            <ac:spMk id="6" creationId="{86411E03-E219-4C54-ABB4-3FBAF1E0CDA6}"/>
          </ac:spMkLst>
        </pc:spChg>
        <pc:picChg chg="add mod">
          <ac:chgData name="Naeem Muzafar" userId="afb67dd8c332074d" providerId="LiveId" clId="{34CB7866-67D7-4F56-B0CB-92FCCB3D90EE}" dt="2021-05-03T15:38:19.072" v="117" actId="1076"/>
          <ac:picMkLst>
            <pc:docMk/>
            <pc:sldMk cId="1454140722" sldId="256"/>
            <ac:picMk id="4" creationId="{33F2B425-BAE8-43DD-BCC0-FCC3AC6F7EF6}"/>
          </ac:picMkLst>
        </pc:picChg>
      </pc:sldChg>
      <pc:sldChg chg="addSp delSp modSp new mod modTransition modAnim">
        <pc:chgData name="Naeem Muzafar" userId="afb67dd8c332074d" providerId="LiveId" clId="{34CB7866-67D7-4F56-B0CB-92FCCB3D90EE}" dt="2021-05-05T10:25:32.290" v="1719"/>
        <pc:sldMkLst>
          <pc:docMk/>
          <pc:sldMk cId="2387675876" sldId="257"/>
        </pc:sldMkLst>
        <pc:spChg chg="del">
          <ac:chgData name="Naeem Muzafar" userId="afb67dd8c332074d" providerId="LiveId" clId="{34CB7866-67D7-4F56-B0CB-92FCCB3D90EE}" dt="2021-05-03T15:39:32.061" v="119" actId="478"/>
          <ac:spMkLst>
            <pc:docMk/>
            <pc:sldMk cId="2387675876" sldId="257"/>
            <ac:spMk id="2" creationId="{822A732A-004D-4BFD-B756-2ECCB4A27648}"/>
          </ac:spMkLst>
        </pc:spChg>
        <pc:spChg chg="add mod">
          <ac:chgData name="Naeem Muzafar" userId="afb67dd8c332074d" providerId="LiveId" clId="{34CB7866-67D7-4F56-B0CB-92FCCB3D90EE}" dt="2021-05-03T18:03:42.789" v="1175" actId="122"/>
          <ac:spMkLst>
            <pc:docMk/>
            <pc:sldMk cId="2387675876" sldId="257"/>
            <ac:spMk id="2" creationId="{C09441D2-7ADD-41D1-ADDA-FE4E3DDD8E0A}"/>
          </ac:spMkLst>
        </pc:spChg>
        <pc:spChg chg="add mod">
          <ac:chgData name="Naeem Muzafar" userId="afb67dd8c332074d" providerId="LiveId" clId="{34CB7866-67D7-4F56-B0CB-92FCCB3D90EE}" dt="2021-05-03T17:01:20.471" v="833" actId="313"/>
          <ac:spMkLst>
            <pc:docMk/>
            <pc:sldMk cId="2387675876" sldId="257"/>
            <ac:spMk id="3" creationId="{0A42AD94-51B8-4A83-B83C-80E46FF767EB}"/>
          </ac:spMkLst>
        </pc:spChg>
        <pc:spChg chg="del">
          <ac:chgData name="Naeem Muzafar" userId="afb67dd8c332074d" providerId="LiveId" clId="{34CB7866-67D7-4F56-B0CB-92FCCB3D90EE}" dt="2021-05-03T15:39:34.572" v="120" actId="478"/>
          <ac:spMkLst>
            <pc:docMk/>
            <pc:sldMk cId="2387675876" sldId="257"/>
            <ac:spMk id="3" creationId="{70F28AAA-90ED-4791-B106-CBE8E952A4A9}"/>
          </ac:spMkLst>
        </pc:spChg>
        <pc:spChg chg="add mod">
          <ac:chgData name="Naeem Muzafar" userId="afb67dd8c332074d" providerId="LiveId" clId="{34CB7866-67D7-4F56-B0CB-92FCCB3D90EE}" dt="2021-05-03T17:28:23.680" v="940" actId="692"/>
          <ac:spMkLst>
            <pc:docMk/>
            <pc:sldMk cId="2387675876" sldId="257"/>
            <ac:spMk id="4" creationId="{515911D3-DC3A-4286-9B18-6737780E5E12}"/>
          </ac:spMkLst>
        </pc:spChg>
        <pc:spChg chg="add mod ord">
          <ac:chgData name="Naeem Muzafar" userId="afb67dd8c332074d" providerId="LiveId" clId="{34CB7866-67D7-4F56-B0CB-92FCCB3D90EE}" dt="2021-05-03T17:28:12.227" v="939" actId="692"/>
          <ac:spMkLst>
            <pc:docMk/>
            <pc:sldMk cId="2387675876" sldId="257"/>
            <ac:spMk id="5" creationId="{A752134E-3F4A-49F1-B7EB-21898AC12D81}"/>
          </ac:spMkLst>
        </pc:spChg>
        <pc:spChg chg="add mod">
          <ac:chgData name="Naeem Muzafar" userId="afb67dd8c332074d" providerId="LiveId" clId="{34CB7866-67D7-4F56-B0CB-92FCCB3D90EE}" dt="2021-05-03T17:32:13.977" v="965" actId="14100"/>
          <ac:spMkLst>
            <pc:docMk/>
            <pc:sldMk cId="2387675876" sldId="257"/>
            <ac:spMk id="7" creationId="{D3CFB0E5-1B98-44FC-9C24-EDC0A3A032F8}"/>
          </ac:spMkLst>
        </pc:spChg>
        <pc:spChg chg="add mod">
          <ac:chgData name="Naeem Muzafar" userId="afb67dd8c332074d" providerId="LiveId" clId="{34CB7866-67D7-4F56-B0CB-92FCCB3D90EE}" dt="2021-05-03T17:07:33.316" v="861" actId="1076"/>
          <ac:spMkLst>
            <pc:docMk/>
            <pc:sldMk cId="2387675876" sldId="257"/>
            <ac:spMk id="9" creationId="{179B2E95-6C38-4DBE-B3C7-D0523A97AA75}"/>
          </ac:spMkLst>
        </pc:spChg>
        <pc:spChg chg="add mod">
          <ac:chgData name="Naeem Muzafar" userId="afb67dd8c332074d" providerId="LiveId" clId="{34CB7866-67D7-4F56-B0CB-92FCCB3D90EE}" dt="2021-05-03T17:08:21.948" v="865" actId="14100"/>
          <ac:spMkLst>
            <pc:docMk/>
            <pc:sldMk cId="2387675876" sldId="257"/>
            <ac:spMk id="10" creationId="{36B5DFB0-C7C8-4993-B965-E1471A23C790}"/>
          </ac:spMkLst>
        </pc:spChg>
        <pc:spChg chg="add mod">
          <ac:chgData name="Naeem Muzafar" userId="afb67dd8c332074d" providerId="LiveId" clId="{34CB7866-67D7-4F56-B0CB-92FCCB3D90EE}" dt="2021-05-03T17:21:51.481" v="925" actId="255"/>
          <ac:spMkLst>
            <pc:docMk/>
            <pc:sldMk cId="2387675876" sldId="257"/>
            <ac:spMk id="13" creationId="{69946232-F1C3-49BB-9C3C-B008B73D77A0}"/>
          </ac:spMkLst>
        </pc:spChg>
        <pc:spChg chg="add mod">
          <ac:chgData name="Naeem Muzafar" userId="afb67dd8c332074d" providerId="LiveId" clId="{34CB7866-67D7-4F56-B0CB-92FCCB3D90EE}" dt="2021-05-03T17:22:23.748" v="927" actId="20577"/>
          <ac:spMkLst>
            <pc:docMk/>
            <pc:sldMk cId="2387675876" sldId="257"/>
            <ac:spMk id="14" creationId="{3196DDB8-084A-4007-A3C2-8AD36DE39A1D}"/>
          </ac:spMkLst>
        </pc:spChg>
        <pc:picChg chg="add del mod">
          <ac:chgData name="Naeem Muzafar" userId="afb67dd8c332074d" providerId="LiveId" clId="{34CB7866-67D7-4F56-B0CB-92FCCB3D90EE}" dt="2021-05-03T15:51:52.079" v="760" actId="478"/>
          <ac:picMkLst>
            <pc:docMk/>
            <pc:sldMk cId="2387675876" sldId="257"/>
            <ac:picMk id="6" creationId="{62919CFD-3152-41D3-96AC-9970395DD462}"/>
          </ac:picMkLst>
        </pc:picChg>
        <pc:picChg chg="add mod">
          <ac:chgData name="Naeem Muzafar" userId="afb67dd8c332074d" providerId="LiveId" clId="{34CB7866-67D7-4F56-B0CB-92FCCB3D90EE}" dt="2021-05-03T17:31:03.421" v="959" actId="1076"/>
          <ac:picMkLst>
            <pc:docMk/>
            <pc:sldMk cId="2387675876" sldId="257"/>
            <ac:picMk id="6" creationId="{D8973C83-F7F5-4130-9AED-FB46B6B60877}"/>
          </ac:picMkLst>
        </pc:picChg>
        <pc:picChg chg="add mod">
          <ac:chgData name="Naeem Muzafar" userId="afb67dd8c332074d" providerId="LiveId" clId="{34CB7866-67D7-4F56-B0CB-92FCCB3D90EE}" dt="2021-05-05T10:20:34.903" v="1706" actId="1076"/>
          <ac:picMkLst>
            <pc:docMk/>
            <pc:sldMk cId="2387675876" sldId="257"/>
            <ac:picMk id="8" creationId="{322E1A07-223D-48A9-9C1E-1637E05ACC0B}"/>
          </ac:picMkLst>
        </pc:picChg>
        <pc:picChg chg="add mod">
          <ac:chgData name="Naeem Muzafar" userId="afb67dd8c332074d" providerId="LiveId" clId="{34CB7866-67D7-4F56-B0CB-92FCCB3D90EE}" dt="2021-05-03T17:18:44.231" v="910" actId="1076"/>
          <ac:picMkLst>
            <pc:docMk/>
            <pc:sldMk cId="2387675876" sldId="257"/>
            <ac:picMk id="11" creationId="{DBDFD92E-280C-4CB1-A99D-1CD2AEDEA351}"/>
          </ac:picMkLst>
        </pc:picChg>
        <pc:picChg chg="add mod ord">
          <ac:chgData name="Naeem Muzafar" userId="afb67dd8c332074d" providerId="LiveId" clId="{34CB7866-67D7-4F56-B0CB-92FCCB3D90EE}" dt="2021-05-03T17:14:50.383" v="894" actId="167"/>
          <ac:picMkLst>
            <pc:docMk/>
            <pc:sldMk cId="2387675876" sldId="257"/>
            <ac:picMk id="12" creationId="{F8B10C7F-75D2-43D3-88DE-5B037FD39C86}"/>
          </ac:picMkLst>
        </pc:picChg>
        <pc:picChg chg="add del mod">
          <ac:chgData name="Naeem Muzafar" userId="afb67dd8c332074d" providerId="LiveId" clId="{34CB7866-67D7-4F56-B0CB-92FCCB3D90EE}" dt="2021-05-03T17:23:33.681" v="931" actId="478"/>
          <ac:picMkLst>
            <pc:docMk/>
            <pc:sldMk cId="2387675876" sldId="257"/>
            <ac:picMk id="15" creationId="{D690C15E-6162-44BD-85A6-7328C0E8C702}"/>
          </ac:picMkLst>
        </pc:picChg>
        <pc:picChg chg="add mod">
          <ac:chgData name="Naeem Muzafar" userId="afb67dd8c332074d" providerId="LiveId" clId="{34CB7866-67D7-4F56-B0CB-92FCCB3D90EE}" dt="2021-05-03T17:32:06.583" v="963" actId="14100"/>
          <ac:picMkLst>
            <pc:docMk/>
            <pc:sldMk cId="2387675876" sldId="257"/>
            <ac:picMk id="16" creationId="{4E3B138A-A3B0-4794-925C-34BD2ABBD15D}"/>
          </ac:picMkLst>
        </pc:picChg>
        <pc:picChg chg="add mod ord">
          <ac:chgData name="Naeem Muzafar" userId="afb67dd8c332074d" providerId="LiveId" clId="{34CB7866-67D7-4F56-B0CB-92FCCB3D90EE}" dt="2021-05-03T17:32:03.084" v="961" actId="14100"/>
          <ac:picMkLst>
            <pc:docMk/>
            <pc:sldMk cId="2387675876" sldId="257"/>
            <ac:picMk id="17" creationId="{9E6D1710-F3C2-42BE-B74E-219122A951FD}"/>
          </ac:picMkLst>
        </pc:picChg>
      </pc:sldChg>
      <pc:sldChg chg="addSp delSp modSp new mod modTransition modAnim">
        <pc:chgData name="Naeem Muzafar" userId="afb67dd8c332074d" providerId="LiveId" clId="{34CB7866-67D7-4F56-B0CB-92FCCB3D90EE}" dt="2021-05-05T10:31:18.219" v="1754"/>
        <pc:sldMkLst>
          <pc:docMk/>
          <pc:sldMk cId="3910432089" sldId="258"/>
        </pc:sldMkLst>
        <pc:spChg chg="del">
          <ac:chgData name="Naeem Muzafar" userId="afb67dd8c332074d" providerId="LiveId" clId="{34CB7866-67D7-4F56-B0CB-92FCCB3D90EE}" dt="2021-05-03T17:32:39.178" v="966" actId="478"/>
          <ac:spMkLst>
            <pc:docMk/>
            <pc:sldMk cId="3910432089" sldId="258"/>
            <ac:spMk id="2" creationId="{492C381F-2E17-41C1-B257-54E9291870E4}"/>
          </ac:spMkLst>
        </pc:spChg>
        <pc:spChg chg="del">
          <ac:chgData name="Naeem Muzafar" userId="afb67dd8c332074d" providerId="LiveId" clId="{34CB7866-67D7-4F56-B0CB-92FCCB3D90EE}" dt="2021-05-03T17:32:43.127" v="967" actId="478"/>
          <ac:spMkLst>
            <pc:docMk/>
            <pc:sldMk cId="3910432089" sldId="258"/>
            <ac:spMk id="3" creationId="{F40C7A2A-01D5-4127-AE1B-962C880A55B3}"/>
          </ac:spMkLst>
        </pc:spChg>
        <pc:spChg chg="add mod">
          <ac:chgData name="Naeem Muzafar" userId="afb67dd8c332074d" providerId="LiveId" clId="{34CB7866-67D7-4F56-B0CB-92FCCB3D90EE}" dt="2021-05-03T18:20:52.944" v="1318" actId="14100"/>
          <ac:spMkLst>
            <pc:docMk/>
            <pc:sldMk cId="3910432089" sldId="258"/>
            <ac:spMk id="4" creationId="{EF16C518-7A37-4FDE-B3B8-0FC5DAB7914A}"/>
          </ac:spMkLst>
        </pc:spChg>
        <pc:spChg chg="add mod">
          <ac:chgData name="Naeem Muzafar" userId="afb67dd8c332074d" providerId="LiveId" clId="{34CB7866-67D7-4F56-B0CB-92FCCB3D90EE}" dt="2021-05-03T18:16:34.308" v="1273" actId="14100"/>
          <ac:spMkLst>
            <pc:docMk/>
            <pc:sldMk cId="3910432089" sldId="258"/>
            <ac:spMk id="5" creationId="{21C98DB9-477A-4E51-9123-D86DCC433B31}"/>
          </ac:spMkLst>
        </pc:spChg>
        <pc:spChg chg="add mod">
          <ac:chgData name="Naeem Muzafar" userId="afb67dd8c332074d" providerId="LiveId" clId="{34CB7866-67D7-4F56-B0CB-92FCCB3D90EE}" dt="2021-05-03T18:34:15.664" v="1421" actId="1076"/>
          <ac:spMkLst>
            <pc:docMk/>
            <pc:sldMk cId="3910432089" sldId="258"/>
            <ac:spMk id="6" creationId="{F909F247-7204-411E-A083-92F3F6B501FB}"/>
          </ac:spMkLst>
        </pc:spChg>
        <pc:spChg chg="add mod">
          <ac:chgData name="Naeem Muzafar" userId="afb67dd8c332074d" providerId="LiveId" clId="{34CB7866-67D7-4F56-B0CB-92FCCB3D90EE}" dt="2021-05-03T18:21:05.115" v="1320" actId="1076"/>
          <ac:spMkLst>
            <pc:docMk/>
            <pc:sldMk cId="3910432089" sldId="258"/>
            <ac:spMk id="7" creationId="{7B4F597F-9ABB-4564-80BC-CA0F5F1D4332}"/>
          </ac:spMkLst>
        </pc:spChg>
        <pc:spChg chg="add mod">
          <ac:chgData name="Naeem Muzafar" userId="afb67dd8c332074d" providerId="LiveId" clId="{34CB7866-67D7-4F56-B0CB-92FCCB3D90EE}" dt="2021-05-03T18:24:41.583" v="1343" actId="20577"/>
          <ac:spMkLst>
            <pc:docMk/>
            <pc:sldMk cId="3910432089" sldId="258"/>
            <ac:spMk id="8" creationId="{46FB5DC6-9AE5-47D0-950E-3099857F1197}"/>
          </ac:spMkLst>
        </pc:spChg>
        <pc:spChg chg="add mod">
          <ac:chgData name="Naeem Muzafar" userId="afb67dd8c332074d" providerId="LiveId" clId="{34CB7866-67D7-4F56-B0CB-92FCCB3D90EE}" dt="2021-05-03T18:26:39.776" v="1349" actId="1076"/>
          <ac:spMkLst>
            <pc:docMk/>
            <pc:sldMk cId="3910432089" sldId="258"/>
            <ac:spMk id="9" creationId="{FD2129DB-1807-442F-A97D-8C6D3CFB9497}"/>
          </ac:spMkLst>
        </pc:spChg>
        <pc:spChg chg="add mod">
          <ac:chgData name="Naeem Muzafar" userId="afb67dd8c332074d" providerId="LiveId" clId="{34CB7866-67D7-4F56-B0CB-92FCCB3D90EE}" dt="2021-05-03T18:18:22.156" v="1293" actId="1076"/>
          <ac:spMkLst>
            <pc:docMk/>
            <pc:sldMk cId="3910432089" sldId="258"/>
            <ac:spMk id="10" creationId="{380AF83E-782B-4896-A835-892C4BA09176}"/>
          </ac:spMkLst>
        </pc:spChg>
        <pc:spChg chg="add mod">
          <ac:chgData name="Naeem Muzafar" userId="afb67dd8c332074d" providerId="LiveId" clId="{34CB7866-67D7-4F56-B0CB-92FCCB3D90EE}" dt="2021-05-03T18:18:26.888" v="1294" actId="1076"/>
          <ac:spMkLst>
            <pc:docMk/>
            <pc:sldMk cId="3910432089" sldId="258"/>
            <ac:spMk id="11" creationId="{373D32B3-7229-4D71-9CCC-D751CDA3A746}"/>
          </ac:spMkLst>
        </pc:spChg>
        <pc:spChg chg="add mod">
          <ac:chgData name="Naeem Muzafar" userId="afb67dd8c332074d" providerId="LiveId" clId="{34CB7866-67D7-4F56-B0CB-92FCCB3D90EE}" dt="2021-05-03T18:15:38.885" v="1265" actId="1076"/>
          <ac:spMkLst>
            <pc:docMk/>
            <pc:sldMk cId="3910432089" sldId="258"/>
            <ac:spMk id="13" creationId="{CB359DD5-72A5-4DDE-BA5A-6D4B751A0C10}"/>
          </ac:spMkLst>
        </pc:spChg>
        <pc:spChg chg="add mod">
          <ac:chgData name="Naeem Muzafar" userId="afb67dd8c332074d" providerId="LiveId" clId="{34CB7866-67D7-4F56-B0CB-92FCCB3D90EE}" dt="2021-05-03T18:18:05.441" v="1292" actId="122"/>
          <ac:spMkLst>
            <pc:docMk/>
            <pc:sldMk cId="3910432089" sldId="258"/>
            <ac:spMk id="15" creationId="{A0F5BBF6-B77B-49D3-884A-9808ACE07B12}"/>
          </ac:spMkLst>
        </pc:spChg>
        <pc:spChg chg="add mod">
          <ac:chgData name="Naeem Muzafar" userId="afb67dd8c332074d" providerId="LiveId" clId="{34CB7866-67D7-4F56-B0CB-92FCCB3D90EE}" dt="2021-05-03T18:34:09.339" v="1420" actId="1076"/>
          <ac:spMkLst>
            <pc:docMk/>
            <pc:sldMk cId="3910432089" sldId="258"/>
            <ac:spMk id="18" creationId="{0EA45894-259C-48ED-9D07-E93D9E3F06BB}"/>
          </ac:spMkLst>
        </pc:spChg>
        <pc:spChg chg="add mod">
          <ac:chgData name="Naeem Muzafar" userId="afb67dd8c332074d" providerId="LiveId" clId="{34CB7866-67D7-4F56-B0CB-92FCCB3D90EE}" dt="2021-05-03T18:25:00.281" v="1344" actId="767"/>
          <ac:spMkLst>
            <pc:docMk/>
            <pc:sldMk cId="3910432089" sldId="258"/>
            <ac:spMk id="19" creationId="{C000F02F-6E2E-4E7B-9851-FB125B09D3B5}"/>
          </ac:spMkLst>
        </pc:spChg>
        <pc:spChg chg="add mod">
          <ac:chgData name="Naeem Muzafar" userId="afb67dd8c332074d" providerId="LiveId" clId="{34CB7866-67D7-4F56-B0CB-92FCCB3D90EE}" dt="2021-05-03T18:25:06.976" v="1346" actId="14100"/>
          <ac:spMkLst>
            <pc:docMk/>
            <pc:sldMk cId="3910432089" sldId="258"/>
            <ac:spMk id="20" creationId="{6F526AA7-63DF-4AAC-873C-98369E03B691}"/>
          </ac:spMkLst>
        </pc:spChg>
        <pc:spChg chg="add del mod">
          <ac:chgData name="Naeem Muzafar" userId="afb67dd8c332074d" providerId="LiveId" clId="{34CB7866-67D7-4F56-B0CB-92FCCB3D90EE}" dt="2021-05-03T18:30:45.645" v="1375" actId="478"/>
          <ac:spMkLst>
            <pc:docMk/>
            <pc:sldMk cId="3910432089" sldId="258"/>
            <ac:spMk id="23" creationId="{4B519D16-6954-45E9-88DA-48FABA81BB6D}"/>
          </ac:spMkLst>
        </pc:spChg>
        <pc:spChg chg="add mod">
          <ac:chgData name="Naeem Muzafar" userId="afb67dd8c332074d" providerId="LiveId" clId="{34CB7866-67D7-4F56-B0CB-92FCCB3D90EE}" dt="2021-05-03T18:33:11.503" v="1413" actId="14100"/>
          <ac:spMkLst>
            <pc:docMk/>
            <pc:sldMk cId="3910432089" sldId="258"/>
            <ac:spMk id="24" creationId="{60E23FF6-9F63-4989-B314-4CC315F08DFE}"/>
          </ac:spMkLst>
        </pc:spChg>
        <pc:picChg chg="add mod">
          <ac:chgData name="Naeem Muzafar" userId="afb67dd8c332074d" providerId="LiveId" clId="{34CB7866-67D7-4F56-B0CB-92FCCB3D90EE}" dt="2021-05-03T18:29:25.168" v="1366" actId="14100"/>
          <ac:picMkLst>
            <pc:docMk/>
            <pc:sldMk cId="3910432089" sldId="258"/>
            <ac:picMk id="12" creationId="{B72D9FDD-7EB2-480B-B784-00D25F45F1FE}"/>
          </ac:picMkLst>
        </pc:picChg>
        <pc:picChg chg="add mod">
          <ac:chgData name="Naeem Muzafar" userId="afb67dd8c332074d" providerId="LiveId" clId="{34CB7866-67D7-4F56-B0CB-92FCCB3D90EE}" dt="2021-05-03T18:16:29.362" v="1272" actId="1076"/>
          <ac:picMkLst>
            <pc:docMk/>
            <pc:sldMk cId="3910432089" sldId="258"/>
            <ac:picMk id="14" creationId="{580A53EB-520E-4BA3-8D63-5A5824C58B68}"/>
          </ac:picMkLst>
        </pc:picChg>
        <pc:picChg chg="add mod">
          <ac:chgData name="Naeem Muzafar" userId="afb67dd8c332074d" providerId="LiveId" clId="{34CB7866-67D7-4F56-B0CB-92FCCB3D90EE}" dt="2021-05-03T18:30:02.172" v="1372" actId="1076"/>
          <ac:picMkLst>
            <pc:docMk/>
            <pc:sldMk cId="3910432089" sldId="258"/>
            <ac:picMk id="16" creationId="{904ECAAE-63F0-428E-AFB4-B8058676723C}"/>
          </ac:picMkLst>
        </pc:picChg>
        <pc:picChg chg="add mod">
          <ac:chgData name="Naeem Muzafar" userId="afb67dd8c332074d" providerId="LiveId" clId="{34CB7866-67D7-4F56-B0CB-92FCCB3D90EE}" dt="2021-05-03T18:29:57.541" v="1371" actId="1076"/>
          <ac:picMkLst>
            <pc:docMk/>
            <pc:sldMk cId="3910432089" sldId="258"/>
            <ac:picMk id="17" creationId="{AB5F224F-84D1-452D-885F-55F8C76CA948}"/>
          </ac:picMkLst>
        </pc:picChg>
        <pc:picChg chg="add del mod">
          <ac:chgData name="Naeem Muzafar" userId="afb67dd8c332074d" providerId="LiveId" clId="{34CB7866-67D7-4F56-B0CB-92FCCB3D90EE}" dt="2021-05-03T18:27:57.997" v="1357" actId="478"/>
          <ac:picMkLst>
            <pc:docMk/>
            <pc:sldMk cId="3910432089" sldId="258"/>
            <ac:picMk id="21" creationId="{3DA51038-A4B6-47BA-816A-90FD7BCDAFD5}"/>
          </ac:picMkLst>
        </pc:picChg>
        <pc:picChg chg="add mod">
          <ac:chgData name="Naeem Muzafar" userId="afb67dd8c332074d" providerId="LiveId" clId="{34CB7866-67D7-4F56-B0CB-92FCCB3D90EE}" dt="2021-05-03T18:29:46.417" v="1370" actId="1076"/>
          <ac:picMkLst>
            <pc:docMk/>
            <pc:sldMk cId="3910432089" sldId="258"/>
            <ac:picMk id="22" creationId="{181E5563-DC05-4E10-AA5D-9DD0DC166548}"/>
          </ac:picMkLst>
        </pc:picChg>
        <pc:picChg chg="add mod">
          <ac:chgData name="Naeem Muzafar" userId="afb67dd8c332074d" providerId="LiveId" clId="{34CB7866-67D7-4F56-B0CB-92FCCB3D90EE}" dt="2021-05-03T18:33:39.125" v="1417" actId="1076"/>
          <ac:picMkLst>
            <pc:docMk/>
            <pc:sldMk cId="3910432089" sldId="258"/>
            <ac:picMk id="25" creationId="{76064833-083D-42A2-A6F7-C147874707A1}"/>
          </ac:picMkLst>
        </pc:picChg>
        <pc:picChg chg="add mod">
          <ac:chgData name="Naeem Muzafar" userId="afb67dd8c332074d" providerId="LiveId" clId="{34CB7866-67D7-4F56-B0CB-92FCCB3D90EE}" dt="2021-05-05T10:28:56.182" v="1734" actId="14100"/>
          <ac:picMkLst>
            <pc:docMk/>
            <pc:sldMk cId="3910432089" sldId="258"/>
            <ac:picMk id="26" creationId="{9825A60A-E4AA-4FAD-AB01-954FE593383E}"/>
          </ac:picMkLst>
        </pc:picChg>
      </pc:sldChg>
      <pc:sldChg chg="addSp delSp modSp new mod modTransition modAnim">
        <pc:chgData name="Naeem Muzafar" userId="afb67dd8c332074d" providerId="LiveId" clId="{34CB7866-67D7-4F56-B0CB-92FCCB3D90EE}" dt="2021-05-06T15:23:25.610" v="2708"/>
        <pc:sldMkLst>
          <pc:docMk/>
          <pc:sldMk cId="732893353" sldId="259"/>
        </pc:sldMkLst>
        <pc:spChg chg="mod">
          <ac:chgData name="Naeem Muzafar" userId="afb67dd8c332074d" providerId="LiveId" clId="{34CB7866-67D7-4F56-B0CB-92FCCB3D90EE}" dt="2021-05-04T17:22:12.507" v="1463" actId="122"/>
          <ac:spMkLst>
            <pc:docMk/>
            <pc:sldMk cId="732893353" sldId="259"/>
            <ac:spMk id="2" creationId="{E84908D2-3283-4D19-AA4C-1AF89DB709DA}"/>
          </ac:spMkLst>
        </pc:spChg>
        <pc:spChg chg="del mod">
          <ac:chgData name="Naeem Muzafar" userId="afb67dd8c332074d" providerId="LiveId" clId="{34CB7866-67D7-4F56-B0CB-92FCCB3D90EE}" dt="2021-05-04T17:12:30.820" v="1452" actId="478"/>
          <ac:spMkLst>
            <pc:docMk/>
            <pc:sldMk cId="732893353" sldId="259"/>
            <ac:spMk id="3" creationId="{F0FF3D03-601A-444F-8691-069943389F1C}"/>
          </ac:spMkLst>
        </pc:spChg>
        <pc:spChg chg="add del mod">
          <ac:chgData name="Naeem Muzafar" userId="afb67dd8c332074d" providerId="LiveId" clId="{34CB7866-67D7-4F56-B0CB-92FCCB3D90EE}" dt="2021-05-05T11:49:35.936" v="2002" actId="478"/>
          <ac:spMkLst>
            <pc:docMk/>
            <pc:sldMk cId="732893353" sldId="259"/>
            <ac:spMk id="4" creationId="{0E3BEDEF-B62D-4FE8-8692-48987B1CF2ED}"/>
          </ac:spMkLst>
        </pc:spChg>
        <pc:spChg chg="add del mod">
          <ac:chgData name="Naeem Muzafar" userId="afb67dd8c332074d" providerId="LiveId" clId="{34CB7866-67D7-4F56-B0CB-92FCCB3D90EE}" dt="2021-05-06T15:09:56.796" v="2635" actId="1076"/>
          <ac:spMkLst>
            <pc:docMk/>
            <pc:sldMk cId="732893353" sldId="259"/>
            <ac:spMk id="6" creationId="{F5A551D2-3735-438D-B7F3-8A05C9E2D6AF}"/>
          </ac:spMkLst>
        </pc:spChg>
        <pc:spChg chg="add mod">
          <ac:chgData name="Naeem Muzafar" userId="afb67dd8c332074d" providerId="LiveId" clId="{34CB7866-67D7-4F56-B0CB-92FCCB3D90EE}" dt="2021-05-06T15:09:52.010" v="2634" actId="1076"/>
          <ac:spMkLst>
            <pc:docMk/>
            <pc:sldMk cId="732893353" sldId="259"/>
            <ac:spMk id="7" creationId="{58033894-B68B-4D5B-9533-006FCF5DB371}"/>
          </ac:spMkLst>
        </pc:spChg>
        <pc:spChg chg="add del mod">
          <ac:chgData name="Naeem Muzafar" userId="afb67dd8c332074d" providerId="LiveId" clId="{34CB7866-67D7-4F56-B0CB-92FCCB3D90EE}" dt="2021-05-04T17:40:40.199" v="1594"/>
          <ac:spMkLst>
            <pc:docMk/>
            <pc:sldMk cId="732893353" sldId="259"/>
            <ac:spMk id="8" creationId="{47040D9A-BE29-469E-ABFD-43F2F4D89C1A}"/>
          </ac:spMkLst>
        </pc:spChg>
        <pc:spChg chg="add del mod">
          <ac:chgData name="Naeem Muzafar" userId="afb67dd8c332074d" providerId="LiveId" clId="{34CB7866-67D7-4F56-B0CB-92FCCB3D90EE}" dt="2021-05-05T11:50:13.273" v="2010" actId="478"/>
          <ac:spMkLst>
            <pc:docMk/>
            <pc:sldMk cId="732893353" sldId="259"/>
            <ac:spMk id="8" creationId="{A58B95C2-19D7-460E-80AA-3E617ACDDC44}"/>
          </ac:spMkLst>
        </pc:spChg>
        <pc:spChg chg="add mod">
          <ac:chgData name="Naeem Muzafar" userId="afb67dd8c332074d" providerId="LiveId" clId="{34CB7866-67D7-4F56-B0CB-92FCCB3D90EE}" dt="2021-05-06T15:09:32.923" v="2632" actId="1076"/>
          <ac:spMkLst>
            <pc:docMk/>
            <pc:sldMk cId="732893353" sldId="259"/>
            <ac:spMk id="9" creationId="{6530B8EE-3693-4161-A7EC-303B74C0E487}"/>
          </ac:spMkLst>
        </pc:spChg>
        <pc:spChg chg="add mod">
          <ac:chgData name="Naeem Muzafar" userId="afb67dd8c332074d" providerId="LiveId" clId="{34CB7866-67D7-4F56-B0CB-92FCCB3D90EE}" dt="2021-05-04T17:42:16.950" v="1608" actId="692"/>
          <ac:spMkLst>
            <pc:docMk/>
            <pc:sldMk cId="732893353" sldId="259"/>
            <ac:spMk id="10" creationId="{89165D06-825A-4DAA-ADDF-9289B37865C4}"/>
          </ac:spMkLst>
        </pc:spChg>
        <pc:spChg chg="add mod">
          <ac:chgData name="Naeem Muzafar" userId="afb67dd8c332074d" providerId="LiveId" clId="{34CB7866-67D7-4F56-B0CB-92FCCB3D90EE}" dt="2021-05-06T15:15:49.062" v="2685" actId="1076"/>
          <ac:spMkLst>
            <pc:docMk/>
            <pc:sldMk cId="732893353" sldId="259"/>
            <ac:spMk id="11" creationId="{785D16C8-A265-47C1-AA98-E0695CE02C9C}"/>
          </ac:spMkLst>
        </pc:spChg>
        <pc:picChg chg="add mod">
          <ac:chgData name="Naeem Muzafar" userId="afb67dd8c332074d" providerId="LiveId" clId="{34CB7866-67D7-4F56-B0CB-92FCCB3D90EE}" dt="2021-05-06T15:20:26.818" v="2698" actId="1076"/>
          <ac:picMkLst>
            <pc:docMk/>
            <pc:sldMk cId="732893353" sldId="259"/>
            <ac:picMk id="3" creationId="{1119C9EE-FA24-41C9-8787-173CDB4148F0}"/>
          </ac:picMkLst>
        </pc:picChg>
        <pc:picChg chg="add mod">
          <ac:chgData name="Naeem Muzafar" userId="afb67dd8c332074d" providerId="LiveId" clId="{34CB7866-67D7-4F56-B0CB-92FCCB3D90EE}" dt="2021-05-06T15:14:37.537" v="2680" actId="1076"/>
          <ac:picMkLst>
            <pc:docMk/>
            <pc:sldMk cId="732893353" sldId="259"/>
            <ac:picMk id="12" creationId="{AFEAB15A-AC8C-4C81-BE17-2391A2C722B7}"/>
          </ac:picMkLst>
        </pc:picChg>
        <pc:picChg chg="add del mod">
          <ac:chgData name="Naeem Muzafar" userId="afb67dd8c332074d" providerId="LiveId" clId="{34CB7866-67D7-4F56-B0CB-92FCCB3D90EE}" dt="2021-05-06T15:12:49.455" v="2664" actId="478"/>
          <ac:picMkLst>
            <pc:docMk/>
            <pc:sldMk cId="732893353" sldId="259"/>
            <ac:picMk id="13" creationId="{5581BF17-7114-4F5D-8DDD-B996D990A147}"/>
          </ac:picMkLst>
        </pc:picChg>
        <pc:picChg chg="add del mod">
          <ac:chgData name="Naeem Muzafar" userId="afb67dd8c332074d" providerId="LiveId" clId="{34CB7866-67D7-4F56-B0CB-92FCCB3D90EE}" dt="2021-05-06T15:12:51.732" v="2665" actId="478"/>
          <ac:picMkLst>
            <pc:docMk/>
            <pc:sldMk cId="732893353" sldId="259"/>
            <ac:picMk id="14" creationId="{9A8AACA9-18CB-4016-B1FE-E5C6B07690C8}"/>
          </ac:picMkLst>
        </pc:picChg>
        <pc:picChg chg="add mod">
          <ac:chgData name="Naeem Muzafar" userId="afb67dd8c332074d" providerId="LiveId" clId="{34CB7866-67D7-4F56-B0CB-92FCCB3D90EE}" dt="2021-05-06T15:14:35.205" v="2679" actId="688"/>
          <ac:picMkLst>
            <pc:docMk/>
            <pc:sldMk cId="732893353" sldId="259"/>
            <ac:picMk id="18" creationId="{3E83738B-15A7-4282-BD3F-1C0BD32D1F66}"/>
          </ac:picMkLst>
        </pc:picChg>
        <pc:picChg chg="add del mod">
          <ac:chgData name="Naeem Muzafar" userId="afb67dd8c332074d" providerId="LiveId" clId="{34CB7866-67D7-4F56-B0CB-92FCCB3D90EE}" dt="2021-05-06T15:19:31.799" v="2686" actId="21"/>
          <ac:picMkLst>
            <pc:docMk/>
            <pc:sldMk cId="732893353" sldId="259"/>
            <ac:picMk id="19" creationId="{14BC6763-5897-4DB7-B6A2-EADA47DC045C}"/>
          </ac:picMkLst>
        </pc:picChg>
        <pc:picChg chg="add del">
          <ac:chgData name="Naeem Muzafar" userId="afb67dd8c332074d" providerId="LiveId" clId="{34CB7866-67D7-4F56-B0CB-92FCCB3D90EE}" dt="2021-05-06T15:19:41.316" v="2688" actId="478"/>
          <ac:picMkLst>
            <pc:docMk/>
            <pc:sldMk cId="732893353" sldId="259"/>
            <ac:picMk id="20" creationId="{06217F09-F635-44EB-AB85-AA2A2A9361B8}"/>
          </ac:picMkLst>
        </pc:picChg>
        <pc:picChg chg="add mod">
          <ac:chgData name="Naeem Muzafar" userId="afb67dd8c332074d" providerId="LiveId" clId="{34CB7866-67D7-4F56-B0CB-92FCCB3D90EE}" dt="2021-05-06T15:20:33.238" v="2701" actId="1076"/>
          <ac:picMkLst>
            <pc:docMk/>
            <pc:sldMk cId="732893353" sldId="259"/>
            <ac:picMk id="21" creationId="{5C7C183F-B623-4A61-988C-0EF66AC90E1E}"/>
          </ac:picMkLst>
        </pc:picChg>
        <pc:cxnChg chg="add mod">
          <ac:chgData name="Naeem Muzafar" userId="afb67dd8c332074d" providerId="LiveId" clId="{34CB7866-67D7-4F56-B0CB-92FCCB3D90EE}" dt="2021-05-04T17:21:31.820" v="1459" actId="692"/>
          <ac:cxnSpMkLst>
            <pc:docMk/>
            <pc:sldMk cId="732893353" sldId="259"/>
            <ac:cxnSpMk id="5" creationId="{105372CD-1E68-46B3-938E-94E99843F3B9}"/>
          </ac:cxnSpMkLst>
        </pc:cxnChg>
        <pc:cxnChg chg="add del mod">
          <ac:chgData name="Naeem Muzafar" userId="afb67dd8c332074d" providerId="LiveId" clId="{34CB7866-67D7-4F56-B0CB-92FCCB3D90EE}" dt="2021-05-06T15:11:14.961" v="2646" actId="478"/>
          <ac:cxnSpMkLst>
            <pc:docMk/>
            <pc:sldMk cId="732893353" sldId="259"/>
            <ac:cxnSpMk id="8" creationId="{C50FB431-3E24-4CBC-8E48-483CE6A17363}"/>
          </ac:cxnSpMkLst>
        </pc:cxnChg>
      </pc:sldChg>
      <pc:sldChg chg="addSp delSp modSp new mod modTransition">
        <pc:chgData name="Naeem Muzafar" userId="afb67dd8c332074d" providerId="LiveId" clId="{34CB7866-67D7-4F56-B0CB-92FCCB3D90EE}" dt="2021-05-06T15:23:40.372" v="2709"/>
        <pc:sldMkLst>
          <pc:docMk/>
          <pc:sldMk cId="4160426954" sldId="260"/>
        </pc:sldMkLst>
        <pc:spChg chg="add mod">
          <ac:chgData name="Naeem Muzafar" userId="afb67dd8c332074d" providerId="LiveId" clId="{34CB7866-67D7-4F56-B0CB-92FCCB3D90EE}" dt="2021-05-06T15:05:51.245" v="2605" actId="1076"/>
          <ac:spMkLst>
            <pc:docMk/>
            <pc:sldMk cId="4160426954" sldId="260"/>
            <ac:spMk id="2" creationId="{68D9DC89-8EFB-4E04-94C5-D22ECD9AF229}"/>
          </ac:spMkLst>
        </pc:spChg>
        <pc:spChg chg="del">
          <ac:chgData name="Naeem Muzafar" userId="afb67dd8c332074d" providerId="LiveId" clId="{34CB7866-67D7-4F56-B0CB-92FCCB3D90EE}" dt="2021-05-04T17:58:37.237" v="1670" actId="21"/>
          <ac:spMkLst>
            <pc:docMk/>
            <pc:sldMk cId="4160426954" sldId="260"/>
            <ac:spMk id="2" creationId="{7213D221-D04A-4691-A7DC-99FD276DD771}"/>
          </ac:spMkLst>
        </pc:spChg>
        <pc:spChg chg="add del mod">
          <ac:chgData name="Naeem Muzafar" userId="afb67dd8c332074d" providerId="LiveId" clId="{34CB7866-67D7-4F56-B0CB-92FCCB3D90EE}" dt="2021-05-05T10:37:25.792" v="1793"/>
          <ac:spMkLst>
            <pc:docMk/>
            <pc:sldMk cId="4160426954" sldId="260"/>
            <ac:spMk id="2" creationId="{F3294C89-E437-4C7F-A35F-A5E25DD97BD7}"/>
          </ac:spMkLst>
        </pc:spChg>
        <pc:spChg chg="del mod">
          <ac:chgData name="Naeem Muzafar" userId="afb67dd8c332074d" providerId="LiveId" clId="{34CB7866-67D7-4F56-B0CB-92FCCB3D90EE}" dt="2021-05-04T17:58:30.335" v="1669" actId="21"/>
          <ac:spMkLst>
            <pc:docMk/>
            <pc:sldMk cId="4160426954" sldId="260"/>
            <ac:spMk id="3" creationId="{2A9E9A7B-4629-4A74-A61D-FE5C03C3FCA9}"/>
          </ac:spMkLst>
        </pc:spChg>
        <pc:spChg chg="add mod">
          <ac:chgData name="Naeem Muzafar" userId="afb67dd8c332074d" providerId="LiveId" clId="{34CB7866-67D7-4F56-B0CB-92FCCB3D90EE}" dt="2021-05-06T15:06:19.919" v="2609" actId="1076"/>
          <ac:spMkLst>
            <pc:docMk/>
            <pc:sldMk cId="4160426954" sldId="260"/>
            <ac:spMk id="3" creationId="{97AFEB54-E78B-4FFB-955C-CB7A476CAC21}"/>
          </ac:spMkLst>
        </pc:spChg>
        <pc:spChg chg="add mod">
          <ac:chgData name="Naeem Muzafar" userId="afb67dd8c332074d" providerId="LiveId" clId="{34CB7866-67D7-4F56-B0CB-92FCCB3D90EE}" dt="2021-05-06T15:05:47.393" v="2604" actId="14100"/>
          <ac:spMkLst>
            <pc:docMk/>
            <pc:sldMk cId="4160426954" sldId="260"/>
            <ac:spMk id="4" creationId="{78538E1D-DEBE-4AE9-954C-94C170FAC80A}"/>
          </ac:spMkLst>
        </pc:spChg>
        <pc:spChg chg="add del mod">
          <ac:chgData name="Naeem Muzafar" userId="afb67dd8c332074d" providerId="LiveId" clId="{34CB7866-67D7-4F56-B0CB-92FCCB3D90EE}" dt="2021-05-05T10:37:49.828" v="1798" actId="478"/>
          <ac:spMkLst>
            <pc:docMk/>
            <pc:sldMk cId="4160426954" sldId="260"/>
            <ac:spMk id="5" creationId="{B7E9ECC2-974C-4EF9-A8DF-932D31B91E32}"/>
          </ac:spMkLst>
        </pc:spChg>
        <pc:spChg chg="add del mod">
          <ac:chgData name="Naeem Muzafar" userId="afb67dd8c332074d" providerId="LiveId" clId="{34CB7866-67D7-4F56-B0CB-92FCCB3D90EE}" dt="2021-05-06T15:05:04.559" v="2601" actId="478"/>
          <ac:spMkLst>
            <pc:docMk/>
            <pc:sldMk cId="4160426954" sldId="260"/>
            <ac:spMk id="7" creationId="{FD573E34-E6DA-4FC1-BED2-7BCDB97523F6}"/>
          </ac:spMkLst>
        </pc:spChg>
        <pc:spChg chg="add del mod">
          <ac:chgData name="Naeem Muzafar" userId="afb67dd8c332074d" providerId="LiveId" clId="{34CB7866-67D7-4F56-B0CB-92FCCB3D90EE}" dt="2021-05-06T15:04:59.486" v="2599" actId="478"/>
          <ac:spMkLst>
            <pc:docMk/>
            <pc:sldMk cId="4160426954" sldId="260"/>
            <ac:spMk id="8" creationId="{52E3DE3E-A9CE-48C2-AE2F-497BE8A198DF}"/>
          </ac:spMkLst>
        </pc:spChg>
        <pc:spChg chg="add del mod">
          <ac:chgData name="Naeem Muzafar" userId="afb67dd8c332074d" providerId="LiveId" clId="{34CB7866-67D7-4F56-B0CB-92FCCB3D90EE}" dt="2021-05-06T15:04:54.126" v="2596" actId="478"/>
          <ac:spMkLst>
            <pc:docMk/>
            <pc:sldMk cId="4160426954" sldId="260"/>
            <ac:spMk id="9" creationId="{188D9EBF-AF35-4162-9FDC-A65EF77F5FE5}"/>
          </ac:spMkLst>
        </pc:spChg>
        <pc:spChg chg="add mod">
          <ac:chgData name="Naeem Muzafar" userId="afb67dd8c332074d" providerId="LiveId" clId="{34CB7866-67D7-4F56-B0CB-92FCCB3D90EE}" dt="2021-05-06T15:08:04.028" v="2623" actId="14100"/>
          <ac:spMkLst>
            <pc:docMk/>
            <pc:sldMk cId="4160426954" sldId="260"/>
            <ac:spMk id="11" creationId="{B7510900-271B-4AFA-9B72-FDB075D1486F}"/>
          </ac:spMkLst>
        </pc:spChg>
        <pc:spChg chg="add mod">
          <ac:chgData name="Naeem Muzafar" userId="afb67dd8c332074d" providerId="LiveId" clId="{34CB7866-67D7-4F56-B0CB-92FCCB3D90EE}" dt="2021-05-06T15:11:54.634" v="2653" actId="1076"/>
          <ac:spMkLst>
            <pc:docMk/>
            <pc:sldMk cId="4160426954" sldId="260"/>
            <ac:spMk id="12" creationId="{0004AF1D-2ECE-4202-995C-0D461C3BCC0A}"/>
          </ac:spMkLst>
        </pc:spChg>
        <pc:picChg chg="add mod">
          <ac:chgData name="Naeem Muzafar" userId="afb67dd8c332074d" providerId="LiveId" clId="{34CB7866-67D7-4F56-B0CB-92FCCB3D90EE}" dt="2021-05-06T15:06:27.738" v="2612" actId="1076"/>
          <ac:picMkLst>
            <pc:docMk/>
            <pc:sldMk cId="4160426954" sldId="260"/>
            <ac:picMk id="5" creationId="{F6F569EB-8609-487C-8F04-37D770DF0257}"/>
          </ac:picMkLst>
        </pc:picChg>
        <pc:picChg chg="add mod">
          <ac:chgData name="Naeem Muzafar" userId="afb67dd8c332074d" providerId="LiveId" clId="{34CB7866-67D7-4F56-B0CB-92FCCB3D90EE}" dt="2021-05-06T15:06:24.508" v="2611" actId="1076"/>
          <ac:picMkLst>
            <pc:docMk/>
            <pc:sldMk cId="4160426954" sldId="260"/>
            <ac:picMk id="6" creationId="{3624EC8F-FA3A-4147-AA64-2A7CF3F053A8}"/>
          </ac:picMkLst>
        </pc:picChg>
        <pc:picChg chg="add del mod">
          <ac:chgData name="Naeem Muzafar" userId="afb67dd8c332074d" providerId="LiveId" clId="{34CB7866-67D7-4F56-B0CB-92FCCB3D90EE}" dt="2021-05-06T15:05:01.908" v="2600" actId="478"/>
          <ac:picMkLst>
            <pc:docMk/>
            <pc:sldMk cId="4160426954" sldId="260"/>
            <ac:picMk id="10" creationId="{12AC0C39-BB37-440E-B57A-A707AE8ABBC6}"/>
          </ac:picMkLst>
        </pc:picChg>
        <pc:picChg chg="add mod">
          <ac:chgData name="Naeem Muzafar" userId="afb67dd8c332074d" providerId="LiveId" clId="{34CB7866-67D7-4F56-B0CB-92FCCB3D90EE}" dt="2021-05-06T15:12:18.810" v="2656" actId="1076"/>
          <ac:picMkLst>
            <pc:docMk/>
            <pc:sldMk cId="4160426954" sldId="260"/>
            <ac:picMk id="13" creationId="{8E63B023-53F8-47A8-80C0-47E792BBB737}"/>
          </ac:picMkLst>
        </pc:picChg>
        <pc:picChg chg="add mod">
          <ac:chgData name="Naeem Muzafar" userId="afb67dd8c332074d" providerId="LiveId" clId="{34CB7866-67D7-4F56-B0CB-92FCCB3D90EE}" dt="2021-05-06T15:12:45.317" v="2663" actId="1076"/>
          <ac:picMkLst>
            <pc:docMk/>
            <pc:sldMk cId="4160426954" sldId="260"/>
            <ac:picMk id="14" creationId="{96E253B3-DD01-49CB-89C6-87BCE815752B}"/>
          </ac:picMkLst>
        </pc:picChg>
      </pc:sldChg>
      <pc:sldChg chg="addSp delSp modSp new mod modTransition">
        <pc:chgData name="Naeem Muzafar" userId="afb67dd8c332074d" providerId="LiveId" clId="{34CB7866-67D7-4F56-B0CB-92FCCB3D90EE}" dt="2021-05-06T15:24:12.868" v="2711"/>
        <pc:sldMkLst>
          <pc:docMk/>
          <pc:sldMk cId="3546618285" sldId="261"/>
        </pc:sldMkLst>
        <pc:spChg chg="del mod">
          <ac:chgData name="Naeem Muzafar" userId="afb67dd8c332074d" providerId="LiveId" clId="{34CB7866-67D7-4F56-B0CB-92FCCB3D90EE}" dt="2021-05-05T11:58:06.701" v="2091" actId="478"/>
          <ac:spMkLst>
            <pc:docMk/>
            <pc:sldMk cId="3546618285" sldId="261"/>
            <ac:spMk id="2" creationId="{B46A180B-BA95-4CFD-838B-515A754CC9E8}"/>
          </ac:spMkLst>
        </pc:spChg>
        <pc:spChg chg="del">
          <ac:chgData name="Naeem Muzafar" userId="afb67dd8c332074d" providerId="LiveId" clId="{34CB7866-67D7-4F56-B0CB-92FCCB3D90EE}" dt="2021-05-05T11:58:01.940" v="2089" actId="478"/>
          <ac:spMkLst>
            <pc:docMk/>
            <pc:sldMk cId="3546618285" sldId="261"/>
            <ac:spMk id="3" creationId="{7028842F-0A2C-4248-BD63-D51AA5FC438F}"/>
          </ac:spMkLst>
        </pc:spChg>
        <pc:spChg chg="add mod">
          <ac:chgData name="Naeem Muzafar" userId="afb67dd8c332074d" providerId="LiveId" clId="{34CB7866-67D7-4F56-B0CB-92FCCB3D90EE}" dt="2021-05-06T15:04:44.882" v="2594" actId="1076"/>
          <ac:spMkLst>
            <pc:docMk/>
            <pc:sldMk cId="3546618285" sldId="261"/>
            <ac:spMk id="3" creationId="{92709B64-C036-4BF6-9D07-8F6EE324EBBB}"/>
          </ac:spMkLst>
        </pc:spChg>
        <pc:spChg chg="add del mod">
          <ac:chgData name="Naeem Muzafar" userId="afb67dd8c332074d" providerId="LiveId" clId="{34CB7866-67D7-4F56-B0CB-92FCCB3D90EE}" dt="2021-05-06T14:59:33.314" v="2564" actId="1076"/>
          <ac:spMkLst>
            <pc:docMk/>
            <pc:sldMk cId="3546618285" sldId="261"/>
            <ac:spMk id="4" creationId="{A916C64C-526B-4C36-A194-7869C5C8C8D6}"/>
          </ac:spMkLst>
        </pc:spChg>
        <pc:spChg chg="add mod">
          <ac:chgData name="Naeem Muzafar" userId="afb67dd8c332074d" providerId="LiveId" clId="{34CB7866-67D7-4F56-B0CB-92FCCB3D90EE}" dt="2021-05-06T15:00:18.168" v="2574" actId="1076"/>
          <ac:spMkLst>
            <pc:docMk/>
            <pc:sldMk cId="3546618285" sldId="261"/>
            <ac:spMk id="5" creationId="{A2B6F536-3E4A-436C-B43A-CFE236BBBC69}"/>
          </ac:spMkLst>
        </pc:spChg>
        <pc:spChg chg="add mod">
          <ac:chgData name="Naeem Muzafar" userId="afb67dd8c332074d" providerId="LiveId" clId="{34CB7866-67D7-4F56-B0CB-92FCCB3D90EE}" dt="2021-05-06T14:57:46.016" v="2533" actId="14100"/>
          <ac:spMkLst>
            <pc:docMk/>
            <pc:sldMk cId="3546618285" sldId="261"/>
            <ac:spMk id="7" creationId="{F0A699C6-373A-4F1D-8BC7-114B60AD38D8}"/>
          </ac:spMkLst>
        </pc:spChg>
        <pc:spChg chg="add mod">
          <ac:chgData name="Naeem Muzafar" userId="afb67dd8c332074d" providerId="LiveId" clId="{34CB7866-67D7-4F56-B0CB-92FCCB3D90EE}" dt="2021-05-06T14:57:39.078" v="2530" actId="1076"/>
          <ac:spMkLst>
            <pc:docMk/>
            <pc:sldMk cId="3546618285" sldId="261"/>
            <ac:spMk id="8" creationId="{DF6F3409-532A-480F-9AAF-7C0226DEB32E}"/>
          </ac:spMkLst>
        </pc:spChg>
        <pc:spChg chg="add mod">
          <ac:chgData name="Naeem Muzafar" userId="afb67dd8c332074d" providerId="LiveId" clId="{34CB7866-67D7-4F56-B0CB-92FCCB3D90EE}" dt="2021-05-06T14:57:35.319" v="2529" actId="1076"/>
          <ac:spMkLst>
            <pc:docMk/>
            <pc:sldMk cId="3546618285" sldId="261"/>
            <ac:spMk id="9" creationId="{0D6ADECF-86B4-435F-A1BB-B448004CCC18}"/>
          </ac:spMkLst>
        </pc:spChg>
        <pc:spChg chg="add del mod">
          <ac:chgData name="Naeem Muzafar" userId="afb67dd8c332074d" providerId="LiveId" clId="{34CB7866-67D7-4F56-B0CB-92FCCB3D90EE}" dt="2021-05-06T14:51:46.548" v="2458" actId="478"/>
          <ac:spMkLst>
            <pc:docMk/>
            <pc:sldMk cId="3546618285" sldId="261"/>
            <ac:spMk id="12" creationId="{F064035E-6EE0-4AAF-897B-D2E6EEB1BF33}"/>
          </ac:spMkLst>
        </pc:spChg>
        <pc:spChg chg="add del mod">
          <ac:chgData name="Naeem Muzafar" userId="afb67dd8c332074d" providerId="LiveId" clId="{34CB7866-67D7-4F56-B0CB-92FCCB3D90EE}" dt="2021-05-06T14:53:12.548" v="2472" actId="478"/>
          <ac:spMkLst>
            <pc:docMk/>
            <pc:sldMk cId="3546618285" sldId="261"/>
            <ac:spMk id="13" creationId="{6B367A2F-AC2B-41B3-BB1F-7321DDC4D369}"/>
          </ac:spMkLst>
        </pc:spChg>
        <pc:spChg chg="add del mod">
          <ac:chgData name="Naeem Muzafar" userId="afb67dd8c332074d" providerId="LiveId" clId="{34CB7866-67D7-4F56-B0CB-92FCCB3D90EE}" dt="2021-05-06T14:51:41.727" v="2456" actId="478"/>
          <ac:spMkLst>
            <pc:docMk/>
            <pc:sldMk cId="3546618285" sldId="261"/>
            <ac:spMk id="14" creationId="{031975BF-4928-41F9-BA83-5E4DEF9738E0}"/>
          </ac:spMkLst>
        </pc:spChg>
        <pc:spChg chg="add del mod">
          <ac:chgData name="Naeem Muzafar" userId="afb67dd8c332074d" providerId="LiveId" clId="{34CB7866-67D7-4F56-B0CB-92FCCB3D90EE}" dt="2021-05-06T14:50:32.227" v="2447" actId="478"/>
          <ac:spMkLst>
            <pc:docMk/>
            <pc:sldMk cId="3546618285" sldId="261"/>
            <ac:spMk id="15" creationId="{A3522483-0B4A-4934-896C-86F272382390}"/>
          </ac:spMkLst>
        </pc:spChg>
        <pc:picChg chg="add mod">
          <ac:chgData name="Naeem Muzafar" userId="afb67dd8c332074d" providerId="LiveId" clId="{34CB7866-67D7-4F56-B0CB-92FCCB3D90EE}" dt="2021-05-06T15:03:30.279" v="2585" actId="1076"/>
          <ac:picMkLst>
            <pc:docMk/>
            <pc:sldMk cId="3546618285" sldId="261"/>
            <ac:picMk id="2" creationId="{8506849A-D6F8-4524-9C78-B8C13297F58D}"/>
          </ac:picMkLst>
        </pc:picChg>
        <pc:picChg chg="add del mod">
          <ac:chgData name="Naeem Muzafar" userId="afb67dd8c332074d" providerId="LiveId" clId="{34CB7866-67D7-4F56-B0CB-92FCCB3D90EE}" dt="2021-05-05T12:05:58.216" v="2146" actId="478"/>
          <ac:picMkLst>
            <pc:docMk/>
            <pc:sldMk cId="3546618285" sldId="261"/>
            <ac:picMk id="6" creationId="{376E4C0B-0EC5-460F-8BFB-95E83B19E86E}"/>
          </ac:picMkLst>
        </pc:picChg>
        <pc:picChg chg="add mod">
          <ac:chgData name="Naeem Muzafar" userId="afb67dd8c332074d" providerId="LiveId" clId="{34CB7866-67D7-4F56-B0CB-92FCCB3D90EE}" dt="2021-05-06T14:57:41.813" v="2532" actId="1076"/>
          <ac:picMkLst>
            <pc:docMk/>
            <pc:sldMk cId="3546618285" sldId="261"/>
            <ac:picMk id="10" creationId="{E9856558-EC27-40B9-A88A-654C2D8B407B}"/>
          </ac:picMkLst>
        </pc:picChg>
        <pc:picChg chg="add mod">
          <ac:chgData name="Naeem Muzafar" userId="afb67dd8c332074d" providerId="LiveId" clId="{34CB7866-67D7-4F56-B0CB-92FCCB3D90EE}" dt="2021-05-06T14:53:53.147" v="2480" actId="1076"/>
          <ac:picMkLst>
            <pc:docMk/>
            <pc:sldMk cId="3546618285" sldId="261"/>
            <ac:picMk id="11" creationId="{9D03041E-BB22-4BBD-90DF-D877B964EB09}"/>
          </ac:picMkLst>
        </pc:picChg>
        <pc:picChg chg="add del mod">
          <ac:chgData name="Naeem Muzafar" userId="afb67dd8c332074d" providerId="LiveId" clId="{34CB7866-67D7-4F56-B0CB-92FCCB3D90EE}" dt="2021-05-06T14:51:44.414" v="2457" actId="478"/>
          <ac:picMkLst>
            <pc:docMk/>
            <pc:sldMk cId="3546618285" sldId="261"/>
            <ac:picMk id="16" creationId="{03942BE9-32E8-4ACA-A537-97B88504DD5F}"/>
          </ac:picMkLst>
        </pc:picChg>
      </pc:sldChg>
      <pc:sldChg chg="addSp delSp modSp new mod modTransition">
        <pc:chgData name="Naeem Muzafar" userId="afb67dd8c332074d" providerId="LiveId" clId="{34CB7866-67D7-4F56-B0CB-92FCCB3D90EE}" dt="2021-05-06T15:24:30.315" v="2715"/>
        <pc:sldMkLst>
          <pc:docMk/>
          <pc:sldMk cId="3950096859" sldId="262"/>
        </pc:sldMkLst>
        <pc:spChg chg="del">
          <ac:chgData name="Naeem Muzafar" userId="afb67dd8c332074d" providerId="LiveId" clId="{34CB7866-67D7-4F56-B0CB-92FCCB3D90EE}" dt="2021-05-05T12:40:39.448" v="2309" actId="478"/>
          <ac:spMkLst>
            <pc:docMk/>
            <pc:sldMk cId="3950096859" sldId="262"/>
            <ac:spMk id="2" creationId="{5CFE1A60-D3CE-4C31-ABD9-44CE9A61218F}"/>
          </ac:spMkLst>
        </pc:spChg>
        <pc:spChg chg="add mod">
          <ac:chgData name="Naeem Muzafar" userId="afb67dd8c332074d" providerId="LiveId" clId="{34CB7866-67D7-4F56-B0CB-92FCCB3D90EE}" dt="2021-05-06T14:50:25.432" v="2445" actId="1076"/>
          <ac:spMkLst>
            <pc:docMk/>
            <pc:sldMk cId="3950096859" sldId="262"/>
            <ac:spMk id="3" creationId="{0BD70855-9831-44AD-9220-BA6EDFD19EFF}"/>
          </ac:spMkLst>
        </pc:spChg>
        <pc:spChg chg="del">
          <ac:chgData name="Naeem Muzafar" userId="afb67dd8c332074d" providerId="LiveId" clId="{34CB7866-67D7-4F56-B0CB-92FCCB3D90EE}" dt="2021-05-05T12:40:42.667" v="2310" actId="478"/>
          <ac:spMkLst>
            <pc:docMk/>
            <pc:sldMk cId="3950096859" sldId="262"/>
            <ac:spMk id="3" creationId="{B4D14CD5-3DF8-437D-85C5-FB183BA644AE}"/>
          </ac:spMkLst>
        </pc:spChg>
        <pc:spChg chg="add mod">
          <ac:chgData name="Naeem Muzafar" userId="afb67dd8c332074d" providerId="LiveId" clId="{34CB7866-67D7-4F56-B0CB-92FCCB3D90EE}" dt="2021-05-06T14:47:48.677" v="2426" actId="14100"/>
          <ac:spMkLst>
            <pc:docMk/>
            <pc:sldMk cId="3950096859" sldId="262"/>
            <ac:spMk id="4" creationId="{07F29415-EB97-4A0F-8C73-EFAD4B977116}"/>
          </ac:spMkLst>
        </pc:spChg>
        <pc:spChg chg="add mod">
          <ac:chgData name="Naeem Muzafar" userId="afb67dd8c332074d" providerId="LiveId" clId="{34CB7866-67D7-4F56-B0CB-92FCCB3D90EE}" dt="2021-05-06T14:51:31.599" v="2454" actId="2711"/>
          <ac:spMkLst>
            <pc:docMk/>
            <pc:sldMk cId="3950096859" sldId="262"/>
            <ac:spMk id="5" creationId="{843C0F62-6B19-4FAB-9506-B32AFD847373}"/>
          </ac:spMkLst>
        </pc:spChg>
        <pc:spChg chg="add mod">
          <ac:chgData name="Naeem Muzafar" userId="afb67dd8c332074d" providerId="LiveId" clId="{34CB7866-67D7-4F56-B0CB-92FCCB3D90EE}" dt="2021-05-06T14:46:51.770" v="2418" actId="1076"/>
          <ac:spMkLst>
            <pc:docMk/>
            <pc:sldMk cId="3950096859" sldId="262"/>
            <ac:spMk id="6" creationId="{80264F4B-6A5E-451E-9B1F-D809AE3C087E}"/>
          </ac:spMkLst>
        </pc:spChg>
        <pc:spChg chg="add del mod">
          <ac:chgData name="Naeem Muzafar" userId="afb67dd8c332074d" providerId="LiveId" clId="{34CB7866-67D7-4F56-B0CB-92FCCB3D90EE}" dt="2021-05-05T12:52:14.905" v="2377" actId="478"/>
          <ac:spMkLst>
            <pc:docMk/>
            <pc:sldMk cId="3950096859" sldId="262"/>
            <ac:spMk id="8" creationId="{9066C788-0AC7-4F4B-A454-7F60060CF659}"/>
          </ac:spMkLst>
        </pc:spChg>
        <pc:spChg chg="add mod">
          <ac:chgData name="Naeem Muzafar" userId="afb67dd8c332074d" providerId="LiveId" clId="{34CB7866-67D7-4F56-B0CB-92FCCB3D90EE}" dt="2021-05-06T14:51:20.177" v="2453" actId="1076"/>
          <ac:spMkLst>
            <pc:docMk/>
            <pc:sldMk cId="3950096859" sldId="262"/>
            <ac:spMk id="9" creationId="{302E4C30-1DC4-41E2-AFB5-FCA9A0EC185A}"/>
          </ac:spMkLst>
        </pc:spChg>
        <pc:picChg chg="add mod">
          <ac:chgData name="Naeem Muzafar" userId="afb67dd8c332074d" providerId="LiveId" clId="{34CB7866-67D7-4F56-B0CB-92FCCB3D90EE}" dt="2021-05-06T14:50:24.233" v="2444" actId="1076"/>
          <ac:picMkLst>
            <pc:docMk/>
            <pc:sldMk cId="3950096859" sldId="262"/>
            <ac:picMk id="2" creationId="{ACC6DD70-3145-4C10-B55D-5C7435EDFA7F}"/>
          </ac:picMkLst>
        </pc:picChg>
        <pc:picChg chg="add mod">
          <ac:chgData name="Naeem Muzafar" userId="afb67dd8c332074d" providerId="LiveId" clId="{34CB7866-67D7-4F56-B0CB-92FCCB3D90EE}" dt="2021-05-06T14:46:57.360" v="2419" actId="1076"/>
          <ac:picMkLst>
            <pc:docMk/>
            <pc:sldMk cId="3950096859" sldId="262"/>
            <ac:picMk id="7" creationId="{EECA1706-5B46-4D3B-96DC-159DCAF79E46}"/>
          </ac:picMkLst>
        </pc:picChg>
        <pc:picChg chg="add mod">
          <ac:chgData name="Naeem Muzafar" userId="afb67dd8c332074d" providerId="LiveId" clId="{34CB7866-67D7-4F56-B0CB-92FCCB3D90EE}" dt="2021-05-06T14:49:44.147" v="2440" actId="1076"/>
          <ac:picMkLst>
            <pc:docMk/>
            <pc:sldMk cId="3950096859" sldId="262"/>
            <ac:picMk id="8" creationId="{0ADDAF1D-FB9F-46CD-B51A-66272C361C09}"/>
          </ac:picMkLst>
        </pc:picChg>
        <pc:picChg chg="add mod">
          <ac:chgData name="Naeem Muzafar" userId="afb67dd8c332074d" providerId="LiveId" clId="{34CB7866-67D7-4F56-B0CB-92FCCB3D90EE}" dt="2021-05-06T14:46:59.854" v="2420" actId="1076"/>
          <ac:picMkLst>
            <pc:docMk/>
            <pc:sldMk cId="3950096859" sldId="262"/>
            <ac:picMk id="1026" creationId="{A3A706BF-B22E-418D-B09B-8E57E9E9C2F5}"/>
          </ac:picMkLst>
        </pc:picChg>
      </pc:sldChg>
      <pc:sldChg chg="addSp delSp modSp new mod modTransition">
        <pc:chgData name="Naeem Muzafar" userId="afb67dd8c332074d" providerId="LiveId" clId="{34CB7866-67D7-4F56-B0CB-92FCCB3D90EE}" dt="2021-05-06T17:04:30.074" v="2921"/>
        <pc:sldMkLst>
          <pc:docMk/>
          <pc:sldMk cId="2609721321" sldId="263"/>
        </pc:sldMkLst>
        <pc:spChg chg="mod">
          <ac:chgData name="Naeem Muzafar" userId="afb67dd8c332074d" providerId="LiveId" clId="{34CB7866-67D7-4F56-B0CB-92FCCB3D90EE}" dt="2021-05-06T15:38:45.052" v="2763" actId="1076"/>
          <ac:spMkLst>
            <pc:docMk/>
            <pc:sldMk cId="2609721321" sldId="263"/>
            <ac:spMk id="2" creationId="{9688A830-D146-44D8-B7F1-9541D7D9F66E}"/>
          </ac:spMkLst>
        </pc:spChg>
        <pc:spChg chg="del">
          <ac:chgData name="Naeem Muzafar" userId="afb67dd8c332074d" providerId="LiveId" clId="{34CB7866-67D7-4F56-B0CB-92FCCB3D90EE}" dt="2021-05-06T15:29:05.325" v="2725" actId="478"/>
          <ac:spMkLst>
            <pc:docMk/>
            <pc:sldMk cId="2609721321" sldId="263"/>
            <ac:spMk id="3" creationId="{46C6D6A9-FB10-4E3C-B693-01C9A8941940}"/>
          </ac:spMkLst>
        </pc:spChg>
        <pc:spChg chg="add mod">
          <ac:chgData name="Naeem Muzafar" userId="afb67dd8c332074d" providerId="LiveId" clId="{34CB7866-67D7-4F56-B0CB-92FCCB3D90EE}" dt="2021-05-06T15:43:23.348" v="2795" actId="14100"/>
          <ac:spMkLst>
            <pc:docMk/>
            <pc:sldMk cId="2609721321" sldId="263"/>
            <ac:spMk id="4" creationId="{1AF98AB8-D8B0-418F-A38A-752C208FAEBD}"/>
          </ac:spMkLst>
        </pc:spChg>
        <pc:spChg chg="add mod">
          <ac:chgData name="Naeem Muzafar" userId="afb67dd8c332074d" providerId="LiveId" clId="{34CB7866-67D7-4F56-B0CB-92FCCB3D90EE}" dt="2021-05-06T15:49:20.258" v="2838" actId="14100"/>
          <ac:spMkLst>
            <pc:docMk/>
            <pc:sldMk cId="2609721321" sldId="263"/>
            <ac:spMk id="5" creationId="{8207D61F-BD67-4A4B-B622-7FC803ADFC25}"/>
          </ac:spMkLst>
        </pc:spChg>
        <pc:spChg chg="add mod">
          <ac:chgData name="Naeem Muzafar" userId="afb67dd8c332074d" providerId="LiveId" clId="{34CB7866-67D7-4F56-B0CB-92FCCB3D90EE}" dt="2021-05-06T15:40:51.067" v="2776" actId="1076"/>
          <ac:spMkLst>
            <pc:docMk/>
            <pc:sldMk cId="2609721321" sldId="263"/>
            <ac:spMk id="8" creationId="{6790E5C1-4818-4B86-B5C1-2145CA484118}"/>
          </ac:spMkLst>
        </pc:spChg>
        <pc:spChg chg="add mod">
          <ac:chgData name="Naeem Muzafar" userId="afb67dd8c332074d" providerId="LiveId" clId="{34CB7866-67D7-4F56-B0CB-92FCCB3D90EE}" dt="2021-05-06T16:35:53.373" v="2865" actId="14100"/>
          <ac:spMkLst>
            <pc:docMk/>
            <pc:sldMk cId="2609721321" sldId="263"/>
            <ac:spMk id="9" creationId="{A2F7E505-AE7E-46D7-95F8-C025475EFCFB}"/>
          </ac:spMkLst>
        </pc:spChg>
        <pc:spChg chg="add mod">
          <ac:chgData name="Naeem Muzafar" userId="afb67dd8c332074d" providerId="LiveId" clId="{34CB7866-67D7-4F56-B0CB-92FCCB3D90EE}" dt="2021-05-06T16:35:10.301" v="2864" actId="207"/>
          <ac:spMkLst>
            <pc:docMk/>
            <pc:sldMk cId="2609721321" sldId="263"/>
            <ac:spMk id="10" creationId="{BA60C6CA-B3A3-4609-A9BE-FBB263B53591}"/>
          </ac:spMkLst>
        </pc:spChg>
        <pc:spChg chg="add mod">
          <ac:chgData name="Naeem Muzafar" userId="afb67dd8c332074d" providerId="LiveId" clId="{34CB7866-67D7-4F56-B0CB-92FCCB3D90EE}" dt="2021-05-06T15:52:42.864" v="2851" actId="14100"/>
          <ac:spMkLst>
            <pc:docMk/>
            <pc:sldMk cId="2609721321" sldId="263"/>
            <ac:spMk id="12" creationId="{184B2FA6-B0F9-46C9-8AD0-D1AD1CC634DC}"/>
          </ac:spMkLst>
        </pc:spChg>
        <pc:picChg chg="add del mod">
          <ac:chgData name="Naeem Muzafar" userId="afb67dd8c332074d" providerId="LiveId" clId="{34CB7866-67D7-4F56-B0CB-92FCCB3D90EE}" dt="2021-05-06T15:47:58.497" v="2818" actId="478"/>
          <ac:picMkLst>
            <pc:docMk/>
            <pc:sldMk cId="2609721321" sldId="263"/>
            <ac:picMk id="6" creationId="{5B909A18-CCAB-4865-ADFF-B2DC86AD2AEB}"/>
          </ac:picMkLst>
        </pc:picChg>
        <pc:picChg chg="add mod">
          <ac:chgData name="Naeem Muzafar" userId="afb67dd8c332074d" providerId="LiveId" clId="{34CB7866-67D7-4F56-B0CB-92FCCB3D90EE}" dt="2021-05-06T15:49:14.405" v="2837" actId="1076"/>
          <ac:picMkLst>
            <pc:docMk/>
            <pc:sldMk cId="2609721321" sldId="263"/>
            <ac:picMk id="7" creationId="{53F9EAC4-BDF6-4EBC-9E31-68CD6A211049}"/>
          </ac:picMkLst>
        </pc:picChg>
        <pc:picChg chg="add mod">
          <ac:chgData name="Naeem Muzafar" userId="afb67dd8c332074d" providerId="LiveId" clId="{34CB7866-67D7-4F56-B0CB-92FCCB3D90EE}" dt="2021-05-06T15:48:51.207" v="2830" actId="1076"/>
          <ac:picMkLst>
            <pc:docMk/>
            <pc:sldMk cId="2609721321" sldId="263"/>
            <ac:picMk id="11" creationId="{4AAFE3D6-FAE8-4F3F-A33F-DE1FCEAEA147}"/>
          </ac:picMkLst>
        </pc:picChg>
        <pc:picChg chg="add mod">
          <ac:chgData name="Naeem Muzafar" userId="afb67dd8c332074d" providerId="LiveId" clId="{34CB7866-67D7-4F56-B0CB-92FCCB3D90EE}" dt="2021-05-06T15:52:52.770" v="2853" actId="1076"/>
          <ac:picMkLst>
            <pc:docMk/>
            <pc:sldMk cId="2609721321" sldId="263"/>
            <ac:picMk id="13" creationId="{7DA20532-28FC-4A59-8580-F58BFBA8309B}"/>
          </ac:picMkLst>
        </pc:picChg>
        <pc:picChg chg="add mod">
          <ac:chgData name="Naeem Muzafar" userId="afb67dd8c332074d" providerId="LiveId" clId="{34CB7866-67D7-4F56-B0CB-92FCCB3D90EE}" dt="2021-05-06T15:53:59.801" v="2858" actId="1076"/>
          <ac:picMkLst>
            <pc:docMk/>
            <pc:sldMk cId="2609721321" sldId="263"/>
            <ac:picMk id="14" creationId="{AF1CB94B-57C7-4197-9BEF-E05439F0EBE6}"/>
          </ac:picMkLst>
        </pc:picChg>
      </pc:sldChg>
      <pc:sldChg chg="addSp delSp modSp new del mod">
        <pc:chgData name="Naeem Muzafar" userId="afb67dd8c332074d" providerId="LiveId" clId="{34CB7866-67D7-4F56-B0CB-92FCCB3D90EE}" dt="2021-05-05T12:55:56.578" v="2403" actId="47"/>
        <pc:sldMkLst>
          <pc:docMk/>
          <pc:sldMk cId="3331105626" sldId="263"/>
        </pc:sldMkLst>
        <pc:spChg chg="del">
          <ac:chgData name="Naeem Muzafar" userId="afb67dd8c332074d" providerId="LiveId" clId="{34CB7866-67D7-4F56-B0CB-92FCCB3D90EE}" dt="2021-05-05T12:54:16.858" v="2396" actId="478"/>
          <ac:spMkLst>
            <pc:docMk/>
            <pc:sldMk cId="3331105626" sldId="263"/>
            <ac:spMk id="2" creationId="{8EED282A-C1BC-469B-9482-1B55E13D14B5}"/>
          </ac:spMkLst>
        </pc:spChg>
        <pc:spChg chg="del">
          <ac:chgData name="Naeem Muzafar" userId="afb67dd8c332074d" providerId="LiveId" clId="{34CB7866-67D7-4F56-B0CB-92FCCB3D90EE}" dt="2021-05-05T12:54:13.289" v="2395"/>
          <ac:spMkLst>
            <pc:docMk/>
            <pc:sldMk cId="3331105626" sldId="263"/>
            <ac:spMk id="3" creationId="{A65EABFD-343F-427E-A22F-A31EAB1CF65C}"/>
          </ac:spMkLst>
        </pc:spChg>
        <pc:spChg chg="add mod">
          <ac:chgData name="Naeem Muzafar" userId="afb67dd8c332074d" providerId="LiveId" clId="{34CB7866-67D7-4F56-B0CB-92FCCB3D90EE}" dt="2021-05-05T12:55:50.421" v="2402" actId="478"/>
          <ac:spMkLst>
            <pc:docMk/>
            <pc:sldMk cId="3331105626" sldId="263"/>
            <ac:spMk id="6" creationId="{455C5CA1-2711-4C95-96BD-ACAA0DD4E06B}"/>
          </ac:spMkLst>
        </pc:spChg>
        <pc:picChg chg="add del mod">
          <ac:chgData name="Naeem Muzafar" userId="afb67dd8c332074d" providerId="LiveId" clId="{34CB7866-67D7-4F56-B0CB-92FCCB3D90EE}" dt="2021-05-05T12:55:50.421" v="2402" actId="478"/>
          <ac:picMkLst>
            <pc:docMk/>
            <pc:sldMk cId="3331105626" sldId="263"/>
            <ac:picMk id="4" creationId="{B012D538-9D0E-48AF-91DA-9CC5EEC86871}"/>
          </ac:picMkLst>
        </pc:picChg>
      </pc:sldChg>
      <pc:sldChg chg="addSp delSp modSp new mod modTransition">
        <pc:chgData name="Naeem Muzafar" userId="afb67dd8c332074d" providerId="LiveId" clId="{34CB7866-67D7-4F56-B0CB-92FCCB3D90EE}" dt="2021-05-06T17:04:52.928" v="2923"/>
        <pc:sldMkLst>
          <pc:docMk/>
          <pc:sldMk cId="1283280297" sldId="264"/>
        </pc:sldMkLst>
        <pc:spChg chg="mod">
          <ac:chgData name="Naeem Muzafar" userId="afb67dd8c332074d" providerId="LiveId" clId="{34CB7866-67D7-4F56-B0CB-92FCCB3D90EE}" dt="2021-05-06T17:03:42.477" v="2915" actId="1076"/>
          <ac:spMkLst>
            <pc:docMk/>
            <pc:sldMk cId="1283280297" sldId="264"/>
            <ac:spMk id="2" creationId="{84247599-8CFD-4E46-85B7-D9AE1EE29582}"/>
          </ac:spMkLst>
        </pc:spChg>
        <pc:spChg chg="del">
          <ac:chgData name="Naeem Muzafar" userId="afb67dd8c332074d" providerId="LiveId" clId="{34CB7866-67D7-4F56-B0CB-92FCCB3D90EE}" dt="2021-05-06T16:36:00.589" v="2866" actId="478"/>
          <ac:spMkLst>
            <pc:docMk/>
            <pc:sldMk cId="1283280297" sldId="264"/>
            <ac:spMk id="3" creationId="{1F020193-F918-4F26-9DE9-C22C989FE08A}"/>
          </ac:spMkLst>
        </pc:spChg>
        <pc:spChg chg="add mod">
          <ac:chgData name="Naeem Muzafar" userId="afb67dd8c332074d" providerId="LiveId" clId="{34CB7866-67D7-4F56-B0CB-92FCCB3D90EE}" dt="2021-05-06T17:01:32.620" v="2908" actId="14100"/>
          <ac:spMkLst>
            <pc:docMk/>
            <pc:sldMk cId="1283280297" sldId="264"/>
            <ac:spMk id="4" creationId="{E0455D9A-F96D-437E-98BA-0BB1DE606652}"/>
          </ac:spMkLst>
        </pc:spChg>
        <pc:spChg chg="add mod ord">
          <ac:chgData name="Naeem Muzafar" userId="afb67dd8c332074d" providerId="LiveId" clId="{34CB7866-67D7-4F56-B0CB-92FCCB3D90EE}" dt="2021-05-06T17:01:23.195" v="2906" actId="1076"/>
          <ac:spMkLst>
            <pc:docMk/>
            <pc:sldMk cId="1283280297" sldId="264"/>
            <ac:spMk id="6" creationId="{223DD192-18EB-4F6A-98E0-7EE96D66E167}"/>
          </ac:spMkLst>
        </pc:spChg>
        <pc:picChg chg="add mod">
          <ac:chgData name="Naeem Muzafar" userId="afb67dd8c332074d" providerId="LiveId" clId="{34CB7866-67D7-4F56-B0CB-92FCCB3D90EE}" dt="2021-05-06T17:03:44.711" v="2916" actId="1076"/>
          <ac:picMkLst>
            <pc:docMk/>
            <pc:sldMk cId="1283280297" sldId="264"/>
            <ac:picMk id="5" creationId="{2A2A32DA-A866-4D00-BB43-0E58024A8933}"/>
          </ac:picMkLst>
        </pc:picChg>
        <pc:picChg chg="add mod">
          <ac:chgData name="Naeem Muzafar" userId="afb67dd8c332074d" providerId="LiveId" clId="{34CB7866-67D7-4F56-B0CB-92FCCB3D90EE}" dt="2021-05-06T17:03:47.156" v="2917" actId="1076"/>
          <ac:picMkLst>
            <pc:docMk/>
            <pc:sldMk cId="1283280297" sldId="264"/>
            <ac:picMk id="7" creationId="{F1A01D06-E098-49F8-83F7-CBDAD42513B5}"/>
          </ac:picMkLst>
        </pc:picChg>
      </pc:sldChg>
      <pc:sldChg chg="addSp delSp modSp new mod">
        <pc:chgData name="Naeem Muzafar" userId="afb67dd8c332074d" providerId="LiveId" clId="{34CB7866-67D7-4F56-B0CB-92FCCB3D90EE}" dt="2021-05-06T17:18:31.491" v="3003" actId="1076"/>
        <pc:sldMkLst>
          <pc:docMk/>
          <pc:sldMk cId="3333428824" sldId="265"/>
        </pc:sldMkLst>
        <pc:spChg chg="mod">
          <ac:chgData name="Naeem Muzafar" userId="afb67dd8c332074d" providerId="LiveId" clId="{34CB7866-67D7-4F56-B0CB-92FCCB3D90EE}" dt="2021-05-06T17:09:29.310" v="2935" actId="207"/>
          <ac:spMkLst>
            <pc:docMk/>
            <pc:sldMk cId="3333428824" sldId="265"/>
            <ac:spMk id="2" creationId="{BA3EFBB7-4E70-46A3-8C94-5E82A7B0CFB3}"/>
          </ac:spMkLst>
        </pc:spChg>
        <pc:spChg chg="del">
          <ac:chgData name="Naeem Muzafar" userId="afb67dd8c332074d" providerId="LiveId" clId="{34CB7866-67D7-4F56-B0CB-92FCCB3D90EE}" dt="2021-05-06T17:08:02.938" v="2925" actId="478"/>
          <ac:spMkLst>
            <pc:docMk/>
            <pc:sldMk cId="3333428824" sldId="265"/>
            <ac:spMk id="3" creationId="{48A7B7A4-568C-4DE9-9825-3EAD22FE5091}"/>
          </ac:spMkLst>
        </pc:spChg>
        <pc:picChg chg="add mod">
          <ac:chgData name="Naeem Muzafar" userId="afb67dd8c332074d" providerId="LiveId" clId="{34CB7866-67D7-4F56-B0CB-92FCCB3D90EE}" dt="2021-05-06T17:14:49.244" v="2975" actId="1076"/>
          <ac:picMkLst>
            <pc:docMk/>
            <pc:sldMk cId="3333428824" sldId="265"/>
            <ac:picMk id="4" creationId="{19DB6686-E529-4143-A14E-9E021BC6D89C}"/>
          </ac:picMkLst>
        </pc:picChg>
        <pc:picChg chg="add mod">
          <ac:chgData name="Naeem Muzafar" userId="afb67dd8c332074d" providerId="LiveId" clId="{34CB7866-67D7-4F56-B0CB-92FCCB3D90EE}" dt="2021-05-06T17:18:23.146" v="2998" actId="1076"/>
          <ac:picMkLst>
            <pc:docMk/>
            <pc:sldMk cId="3333428824" sldId="265"/>
            <ac:picMk id="5" creationId="{5211C2EA-FAE9-4965-AF86-6D55003D6FA3}"/>
          </ac:picMkLst>
        </pc:picChg>
        <pc:picChg chg="add mod">
          <ac:chgData name="Naeem Muzafar" userId="afb67dd8c332074d" providerId="LiveId" clId="{34CB7866-67D7-4F56-B0CB-92FCCB3D90EE}" dt="2021-05-06T17:18:27.796" v="3001" actId="1076"/>
          <ac:picMkLst>
            <pc:docMk/>
            <pc:sldMk cId="3333428824" sldId="265"/>
            <ac:picMk id="6" creationId="{A563F930-6C91-4457-8493-359410841D2F}"/>
          </ac:picMkLst>
        </pc:picChg>
        <pc:picChg chg="add mod">
          <ac:chgData name="Naeem Muzafar" userId="afb67dd8c332074d" providerId="LiveId" clId="{34CB7866-67D7-4F56-B0CB-92FCCB3D90EE}" dt="2021-05-06T17:12:45.796" v="2958" actId="1076"/>
          <ac:picMkLst>
            <pc:docMk/>
            <pc:sldMk cId="3333428824" sldId="265"/>
            <ac:picMk id="7" creationId="{B3C14A42-5755-46C2-9320-006EA51E2695}"/>
          </ac:picMkLst>
        </pc:picChg>
        <pc:picChg chg="add mod">
          <ac:chgData name="Naeem Muzafar" userId="afb67dd8c332074d" providerId="LiveId" clId="{34CB7866-67D7-4F56-B0CB-92FCCB3D90EE}" dt="2021-05-06T17:13:14.449" v="2964" actId="1076"/>
          <ac:picMkLst>
            <pc:docMk/>
            <pc:sldMk cId="3333428824" sldId="265"/>
            <ac:picMk id="8" creationId="{92EAB1D5-C740-4996-9DA8-0CC6FC4A4017}"/>
          </ac:picMkLst>
        </pc:picChg>
        <pc:picChg chg="add mod">
          <ac:chgData name="Naeem Muzafar" userId="afb67dd8c332074d" providerId="LiveId" clId="{34CB7866-67D7-4F56-B0CB-92FCCB3D90EE}" dt="2021-05-06T17:18:29.649" v="3002" actId="1076"/>
          <ac:picMkLst>
            <pc:docMk/>
            <pc:sldMk cId="3333428824" sldId="265"/>
            <ac:picMk id="9" creationId="{1FEA2D99-247D-44BB-91EE-52C5AB41ED04}"/>
          </ac:picMkLst>
        </pc:picChg>
        <pc:picChg chg="add mod ord">
          <ac:chgData name="Naeem Muzafar" userId="afb67dd8c332074d" providerId="LiveId" clId="{34CB7866-67D7-4F56-B0CB-92FCCB3D90EE}" dt="2021-05-06T17:18:20.549" v="2997" actId="1076"/>
          <ac:picMkLst>
            <pc:docMk/>
            <pc:sldMk cId="3333428824" sldId="265"/>
            <ac:picMk id="10" creationId="{D57C346A-1964-4DFD-9454-C5D7BB766E18}"/>
          </ac:picMkLst>
        </pc:picChg>
        <pc:picChg chg="add mod">
          <ac:chgData name="Naeem Muzafar" userId="afb67dd8c332074d" providerId="LiveId" clId="{34CB7866-67D7-4F56-B0CB-92FCCB3D90EE}" dt="2021-05-06T17:18:31.491" v="3003" actId="1076"/>
          <ac:picMkLst>
            <pc:docMk/>
            <pc:sldMk cId="3333428824" sldId="265"/>
            <ac:picMk id="11" creationId="{93DE5AC0-C45D-4173-8BF5-6D71829788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CH"/>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A4094-F5FF-46BA-8D44-B5CDE452DD80}" type="datetimeFigureOut">
              <a:rPr lang="it-CH" smtClean="0"/>
              <a:t>07.06.2021</a:t>
            </a:fld>
            <a:endParaRPr lang="it-CH"/>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CH"/>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CH"/>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3E76-A15E-4311-BCFE-CC57DBE4640D}" type="slidenum">
              <a:rPr lang="it-CH" smtClean="0"/>
              <a:t>‹N›</a:t>
            </a:fld>
            <a:endParaRPr lang="it-CH"/>
          </a:p>
        </p:txBody>
      </p:sp>
    </p:spTree>
    <p:extLst>
      <p:ext uri="{BB962C8B-B14F-4D97-AF65-F5344CB8AC3E}">
        <p14:creationId xmlns:p14="http://schemas.microsoft.com/office/powerpoint/2010/main" val="16285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04AF3E76-A15E-4311-BCFE-CC57DBE4640D}" type="slidenum">
              <a:rPr lang="it-CH" smtClean="0"/>
              <a:t>2</a:t>
            </a:fld>
            <a:endParaRPr lang="it-CH"/>
          </a:p>
        </p:txBody>
      </p:sp>
    </p:spTree>
    <p:extLst>
      <p:ext uri="{BB962C8B-B14F-4D97-AF65-F5344CB8AC3E}">
        <p14:creationId xmlns:p14="http://schemas.microsoft.com/office/powerpoint/2010/main" val="3215889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04AF3E76-A15E-4311-BCFE-CC57DBE4640D}" type="slidenum">
              <a:rPr lang="it-CH" smtClean="0"/>
              <a:t>3</a:t>
            </a:fld>
            <a:endParaRPr lang="it-CH"/>
          </a:p>
        </p:txBody>
      </p:sp>
    </p:spTree>
    <p:extLst>
      <p:ext uri="{BB962C8B-B14F-4D97-AF65-F5344CB8AC3E}">
        <p14:creationId xmlns:p14="http://schemas.microsoft.com/office/powerpoint/2010/main" val="125152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04AF3E76-A15E-4311-BCFE-CC57DBE4640D}" type="slidenum">
              <a:rPr lang="it-CH" smtClean="0"/>
              <a:t>4</a:t>
            </a:fld>
            <a:endParaRPr lang="it-CH"/>
          </a:p>
        </p:txBody>
      </p:sp>
    </p:spTree>
    <p:extLst>
      <p:ext uri="{BB962C8B-B14F-4D97-AF65-F5344CB8AC3E}">
        <p14:creationId xmlns:p14="http://schemas.microsoft.com/office/powerpoint/2010/main" val="193402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04AF3E76-A15E-4311-BCFE-CC57DBE4640D}" type="slidenum">
              <a:rPr lang="it-CH" smtClean="0"/>
              <a:t>5</a:t>
            </a:fld>
            <a:endParaRPr lang="it-CH"/>
          </a:p>
        </p:txBody>
      </p:sp>
    </p:spTree>
    <p:extLst>
      <p:ext uri="{BB962C8B-B14F-4D97-AF65-F5344CB8AC3E}">
        <p14:creationId xmlns:p14="http://schemas.microsoft.com/office/powerpoint/2010/main" val="376168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AF609A-3D7B-4E5F-9EF9-7B2174613A5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CH"/>
          </a:p>
        </p:txBody>
      </p:sp>
      <p:sp>
        <p:nvSpPr>
          <p:cNvPr id="3" name="Sottotitolo 2">
            <a:extLst>
              <a:ext uri="{FF2B5EF4-FFF2-40B4-BE49-F238E27FC236}">
                <a16:creationId xmlns:a16="http://schemas.microsoft.com/office/drawing/2014/main" id="{77B01022-8FB0-4A10-92FE-CE495CA74D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411482D5-B456-4009-9279-ECA1732D3C50}"/>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5" name="Segnaposto piè di pagina 4">
            <a:extLst>
              <a:ext uri="{FF2B5EF4-FFF2-40B4-BE49-F238E27FC236}">
                <a16:creationId xmlns:a16="http://schemas.microsoft.com/office/drawing/2014/main" id="{6C5C1D11-83A3-4D97-99E2-D603B0B4D36A}"/>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53143DD6-475C-4CF6-839E-453857DCAD7A}"/>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1733714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8395DD-B61F-469F-8883-C2DCD6C558C7}"/>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4591FC92-16D2-4ED7-ACBF-DA72A6C430C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A70527AB-8789-4D34-92CC-214F48877D24}"/>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5" name="Segnaposto piè di pagina 4">
            <a:extLst>
              <a:ext uri="{FF2B5EF4-FFF2-40B4-BE49-F238E27FC236}">
                <a16:creationId xmlns:a16="http://schemas.microsoft.com/office/drawing/2014/main" id="{BAB43D42-8C9A-4135-AE1F-706AE5013575}"/>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4ABBC144-A02C-4CDE-8428-9E1DF5419404}"/>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361447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0BEBBD0-0687-47B2-B936-2CD7AF2D0CA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4E6AFD58-D40D-483D-AC3B-BB2221A4249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9677D7A-642B-45C1-85AE-40FDABA16AE0}"/>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5" name="Segnaposto piè di pagina 4">
            <a:extLst>
              <a:ext uri="{FF2B5EF4-FFF2-40B4-BE49-F238E27FC236}">
                <a16:creationId xmlns:a16="http://schemas.microsoft.com/office/drawing/2014/main" id="{CAD8FCBE-A2DE-491A-A5B5-9CA0B902DC6F}"/>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9EB14787-4E00-4A75-8E25-74E7D9706FB8}"/>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3566008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CD0EBE-9943-4A05-B0FC-3682DFAAF588}"/>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2A43658A-CA6A-4C71-8065-C447227ED5C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B51FB4EA-2AD9-48B1-A0D6-B67AE371A0EA}"/>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5" name="Segnaposto piè di pagina 4">
            <a:extLst>
              <a:ext uri="{FF2B5EF4-FFF2-40B4-BE49-F238E27FC236}">
                <a16:creationId xmlns:a16="http://schemas.microsoft.com/office/drawing/2014/main" id="{F4D650CF-82DD-4F2C-8C99-3FB70F006542}"/>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0EB3541F-AEE8-4070-9AB7-C15C7A01B129}"/>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233005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883973-9436-4573-BBCA-50B5A35B559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CC3655BB-B213-4F3D-A581-4A9CF55B2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66337A4-24D4-425C-B5B4-8865619B2941}"/>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5" name="Segnaposto piè di pagina 4">
            <a:extLst>
              <a:ext uri="{FF2B5EF4-FFF2-40B4-BE49-F238E27FC236}">
                <a16:creationId xmlns:a16="http://schemas.microsoft.com/office/drawing/2014/main" id="{382ACF0D-7649-4904-BB3F-138515254E8F}"/>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55E3A5E8-DF03-45E5-A07C-D652013A0498}"/>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2099716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0FE665-02BA-4742-BF11-13F507F57358}"/>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31B15172-E4E3-4DE8-BB42-9B5D62BB626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a:extLst>
              <a:ext uri="{FF2B5EF4-FFF2-40B4-BE49-F238E27FC236}">
                <a16:creationId xmlns:a16="http://schemas.microsoft.com/office/drawing/2014/main" id="{A14B1EFD-76EC-4D4A-94F8-9B537DFF0CF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4D28C835-58D1-4A37-BC3B-83836E61F701}"/>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6" name="Segnaposto piè di pagina 5">
            <a:extLst>
              <a:ext uri="{FF2B5EF4-FFF2-40B4-BE49-F238E27FC236}">
                <a16:creationId xmlns:a16="http://schemas.microsoft.com/office/drawing/2014/main" id="{92454FCB-B802-45F7-A4CD-7624FA0DF9E7}"/>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9630AA47-A2E4-4F5D-81D7-799D065B8902}"/>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291756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7D68BC-91AE-4EF4-94C0-38EFE515C076}"/>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52EFEC8E-F72C-4AD9-8D96-CBB47CDAB1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0C979E7-8184-47FE-9791-D1BB9FCB5E0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a:extLst>
              <a:ext uri="{FF2B5EF4-FFF2-40B4-BE49-F238E27FC236}">
                <a16:creationId xmlns:a16="http://schemas.microsoft.com/office/drawing/2014/main" id="{BC7187D0-2721-4AC3-9D55-4A40DEBFE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02C18AA-5745-417F-84BD-4B92D0329B1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FB4A0928-8BEF-43B3-9A83-9BF39613BB36}"/>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8" name="Segnaposto piè di pagina 7">
            <a:extLst>
              <a:ext uri="{FF2B5EF4-FFF2-40B4-BE49-F238E27FC236}">
                <a16:creationId xmlns:a16="http://schemas.microsoft.com/office/drawing/2014/main" id="{91559101-553C-4334-BBFD-9CDEFB1F8EA9}"/>
              </a:ext>
            </a:extLst>
          </p:cNvPr>
          <p:cNvSpPr>
            <a:spLocks noGrp="1"/>
          </p:cNvSpPr>
          <p:nvPr>
            <p:ph type="ftr" sz="quarter" idx="11"/>
          </p:nvPr>
        </p:nvSpPr>
        <p:spPr/>
        <p:txBody>
          <a:bodyPr/>
          <a:lstStyle/>
          <a:p>
            <a:endParaRPr lang="it-CH"/>
          </a:p>
        </p:txBody>
      </p:sp>
      <p:sp>
        <p:nvSpPr>
          <p:cNvPr id="9" name="Segnaposto numero diapositiva 8">
            <a:extLst>
              <a:ext uri="{FF2B5EF4-FFF2-40B4-BE49-F238E27FC236}">
                <a16:creationId xmlns:a16="http://schemas.microsoft.com/office/drawing/2014/main" id="{28EFAD6E-8583-48E4-9A7D-6AE1E2D5CB1F}"/>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341943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1FDA0D-FF06-4CF8-92E4-A254B15DF529}"/>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data 2">
            <a:extLst>
              <a:ext uri="{FF2B5EF4-FFF2-40B4-BE49-F238E27FC236}">
                <a16:creationId xmlns:a16="http://schemas.microsoft.com/office/drawing/2014/main" id="{43EBD40B-E75F-455F-A94E-9352BC3475CA}"/>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4" name="Segnaposto piè di pagina 3">
            <a:extLst>
              <a:ext uri="{FF2B5EF4-FFF2-40B4-BE49-F238E27FC236}">
                <a16:creationId xmlns:a16="http://schemas.microsoft.com/office/drawing/2014/main" id="{583B3896-344F-48FA-BDBE-CF775BC83644}"/>
              </a:ext>
            </a:extLst>
          </p:cNvPr>
          <p:cNvSpPr>
            <a:spLocks noGrp="1"/>
          </p:cNvSpPr>
          <p:nvPr>
            <p:ph type="ftr" sz="quarter" idx="11"/>
          </p:nvPr>
        </p:nvSpPr>
        <p:spPr/>
        <p:txBody>
          <a:bodyPr/>
          <a:lstStyle/>
          <a:p>
            <a:endParaRPr lang="it-CH"/>
          </a:p>
        </p:txBody>
      </p:sp>
      <p:sp>
        <p:nvSpPr>
          <p:cNvPr id="5" name="Segnaposto numero diapositiva 4">
            <a:extLst>
              <a:ext uri="{FF2B5EF4-FFF2-40B4-BE49-F238E27FC236}">
                <a16:creationId xmlns:a16="http://schemas.microsoft.com/office/drawing/2014/main" id="{7E082331-F7BC-4ABC-830A-DF488948014D}"/>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2195937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53C081B-56BF-4E0E-A428-39ABE52DB4EA}"/>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3" name="Segnaposto piè di pagina 2">
            <a:extLst>
              <a:ext uri="{FF2B5EF4-FFF2-40B4-BE49-F238E27FC236}">
                <a16:creationId xmlns:a16="http://schemas.microsoft.com/office/drawing/2014/main" id="{73F6D1F3-1CB0-4F6C-A7D7-29B378A9DBD4}"/>
              </a:ext>
            </a:extLst>
          </p:cNvPr>
          <p:cNvSpPr>
            <a:spLocks noGrp="1"/>
          </p:cNvSpPr>
          <p:nvPr>
            <p:ph type="ftr" sz="quarter" idx="11"/>
          </p:nvPr>
        </p:nvSpPr>
        <p:spPr/>
        <p:txBody>
          <a:bodyPr/>
          <a:lstStyle/>
          <a:p>
            <a:endParaRPr lang="it-CH"/>
          </a:p>
        </p:txBody>
      </p:sp>
      <p:sp>
        <p:nvSpPr>
          <p:cNvPr id="4" name="Segnaposto numero diapositiva 3">
            <a:extLst>
              <a:ext uri="{FF2B5EF4-FFF2-40B4-BE49-F238E27FC236}">
                <a16:creationId xmlns:a16="http://schemas.microsoft.com/office/drawing/2014/main" id="{B5E83FE3-F6A8-48B1-AAB7-3778E1C28A1D}"/>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3947649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A2F01F-17B7-4173-A6F2-DA5CA892D74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35D8DD82-4BA0-47CC-8365-3ED9C7E11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a:extLst>
              <a:ext uri="{FF2B5EF4-FFF2-40B4-BE49-F238E27FC236}">
                <a16:creationId xmlns:a16="http://schemas.microsoft.com/office/drawing/2014/main" id="{672CB2D6-33F3-4D90-B911-6AF043095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3321388-E71D-4ED0-8E97-BC3BFA870ADC}"/>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6" name="Segnaposto piè di pagina 5">
            <a:extLst>
              <a:ext uri="{FF2B5EF4-FFF2-40B4-BE49-F238E27FC236}">
                <a16:creationId xmlns:a16="http://schemas.microsoft.com/office/drawing/2014/main" id="{6F17DB6B-3E4F-4851-8E2D-3948B9C29186}"/>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ECBAD82E-D2EF-4D1A-9C3F-2307948519D6}"/>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42070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17940A-CE3B-476B-8162-8424E455C26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immagine 2">
            <a:extLst>
              <a:ext uri="{FF2B5EF4-FFF2-40B4-BE49-F238E27FC236}">
                <a16:creationId xmlns:a16="http://schemas.microsoft.com/office/drawing/2014/main" id="{2BD7C1C1-AA6C-4E6F-AA53-7E661EE2D8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CH"/>
          </a:p>
        </p:txBody>
      </p:sp>
      <p:sp>
        <p:nvSpPr>
          <p:cNvPr id="4" name="Segnaposto testo 3">
            <a:extLst>
              <a:ext uri="{FF2B5EF4-FFF2-40B4-BE49-F238E27FC236}">
                <a16:creationId xmlns:a16="http://schemas.microsoft.com/office/drawing/2014/main" id="{D28CA241-804D-4383-920F-AAC5D7295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23FCA58-4BA2-4FBF-BBCF-A6D756D33F9D}"/>
              </a:ext>
            </a:extLst>
          </p:cNvPr>
          <p:cNvSpPr>
            <a:spLocks noGrp="1"/>
          </p:cNvSpPr>
          <p:nvPr>
            <p:ph type="dt" sz="half" idx="10"/>
          </p:nvPr>
        </p:nvSpPr>
        <p:spPr/>
        <p:txBody>
          <a:bodyPr/>
          <a:lstStyle/>
          <a:p>
            <a:fld id="{DBF71EEB-777A-45F0-ABB3-7092B6DC1D4D}" type="datetimeFigureOut">
              <a:rPr lang="it-CH" smtClean="0"/>
              <a:t>07.06.2021</a:t>
            </a:fld>
            <a:endParaRPr lang="it-CH"/>
          </a:p>
        </p:txBody>
      </p:sp>
      <p:sp>
        <p:nvSpPr>
          <p:cNvPr id="6" name="Segnaposto piè di pagina 5">
            <a:extLst>
              <a:ext uri="{FF2B5EF4-FFF2-40B4-BE49-F238E27FC236}">
                <a16:creationId xmlns:a16="http://schemas.microsoft.com/office/drawing/2014/main" id="{D37FADD6-378D-455D-9C15-45E62FCDC5E0}"/>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881C5E8D-A181-4121-AAC4-BCB77C0328B7}"/>
              </a:ext>
            </a:extLst>
          </p:cNvPr>
          <p:cNvSpPr>
            <a:spLocks noGrp="1"/>
          </p:cNvSpPr>
          <p:nvPr>
            <p:ph type="sldNum" sz="quarter" idx="12"/>
          </p:nvPr>
        </p:nvSpPr>
        <p:spPr/>
        <p:txBody>
          <a:bodyPr/>
          <a:lstStyle/>
          <a:p>
            <a:fld id="{EF15CD20-AC09-46E0-BE25-83DEFBCA18BB}" type="slidenum">
              <a:rPr lang="it-CH" smtClean="0"/>
              <a:t>‹N›</a:t>
            </a:fld>
            <a:endParaRPr lang="it-CH"/>
          </a:p>
        </p:txBody>
      </p:sp>
    </p:spTree>
    <p:extLst>
      <p:ext uri="{BB962C8B-B14F-4D97-AF65-F5344CB8AC3E}">
        <p14:creationId xmlns:p14="http://schemas.microsoft.com/office/powerpoint/2010/main" val="1281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832B220-4C09-4CF8-881F-E211FA558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5C70297B-5F9D-4C87-9B73-EF4C5178E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7C2AE66A-E54C-4D44-90AE-B1CEF8EC7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71EEB-777A-45F0-ABB3-7092B6DC1D4D}" type="datetimeFigureOut">
              <a:rPr lang="it-CH" smtClean="0"/>
              <a:t>07.06.2021</a:t>
            </a:fld>
            <a:endParaRPr lang="it-CH"/>
          </a:p>
        </p:txBody>
      </p:sp>
      <p:sp>
        <p:nvSpPr>
          <p:cNvPr id="5" name="Segnaposto piè di pagina 4">
            <a:extLst>
              <a:ext uri="{FF2B5EF4-FFF2-40B4-BE49-F238E27FC236}">
                <a16:creationId xmlns:a16="http://schemas.microsoft.com/office/drawing/2014/main" id="{A993B25A-FFA7-4216-BA96-6800514A6C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CH"/>
          </a:p>
        </p:txBody>
      </p:sp>
      <p:sp>
        <p:nvSpPr>
          <p:cNvPr id="6" name="Segnaposto numero diapositiva 5">
            <a:extLst>
              <a:ext uri="{FF2B5EF4-FFF2-40B4-BE49-F238E27FC236}">
                <a16:creationId xmlns:a16="http://schemas.microsoft.com/office/drawing/2014/main" id="{EB6ACD1C-ED13-4F7A-A8C2-3A10063B1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5CD20-AC09-46E0-BE25-83DEFBCA18BB}" type="slidenum">
              <a:rPr lang="it-CH" smtClean="0"/>
              <a:t>‹N›</a:t>
            </a:fld>
            <a:endParaRPr lang="it-CH"/>
          </a:p>
        </p:txBody>
      </p:sp>
    </p:spTree>
    <p:extLst>
      <p:ext uri="{BB962C8B-B14F-4D97-AF65-F5344CB8AC3E}">
        <p14:creationId xmlns:p14="http://schemas.microsoft.com/office/powerpoint/2010/main" val="1027774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3F2B425-BAE8-43DD-BCC0-FCC3AC6F7EF6}"/>
              </a:ext>
            </a:extLst>
          </p:cNvPr>
          <p:cNvPicPr>
            <a:picLocks noChangeAspect="1"/>
          </p:cNvPicPr>
          <p:nvPr/>
        </p:nvPicPr>
        <p:blipFill>
          <a:blip r:embed="rId2"/>
          <a:stretch>
            <a:fillRect/>
          </a:stretch>
        </p:blipFill>
        <p:spPr>
          <a:xfrm>
            <a:off x="0" y="-870641"/>
            <a:ext cx="12341289" cy="7728641"/>
          </a:xfrm>
          <a:prstGeom prst="rect">
            <a:avLst/>
          </a:prstGeom>
        </p:spPr>
      </p:pic>
      <p:sp>
        <p:nvSpPr>
          <p:cNvPr id="5" name="CasellaDiTesto 4">
            <a:extLst>
              <a:ext uri="{FF2B5EF4-FFF2-40B4-BE49-F238E27FC236}">
                <a16:creationId xmlns:a16="http://schemas.microsoft.com/office/drawing/2014/main" id="{422AF872-7EF2-482F-9511-222AA27A3475}"/>
              </a:ext>
            </a:extLst>
          </p:cNvPr>
          <p:cNvSpPr txBox="1"/>
          <p:nvPr/>
        </p:nvSpPr>
        <p:spPr>
          <a:xfrm>
            <a:off x="3562738" y="340768"/>
            <a:ext cx="5066523" cy="1862048"/>
          </a:xfrm>
          <a:prstGeom prst="rect">
            <a:avLst/>
          </a:prstGeom>
          <a:noFill/>
        </p:spPr>
        <p:txBody>
          <a:bodyPr wrap="square" rtlCol="0">
            <a:spAutoFit/>
          </a:bodyPr>
          <a:lstStyle/>
          <a:p>
            <a:pPr algn="ctr"/>
            <a:r>
              <a:rPr lang="it-CH" sz="11500" dirty="0">
                <a:latin typeface="Georgia" panose="02040502050405020303" pitchFamily="18" charset="0"/>
              </a:rPr>
              <a:t>INDE</a:t>
            </a:r>
          </a:p>
        </p:txBody>
      </p:sp>
      <p:sp>
        <p:nvSpPr>
          <p:cNvPr id="6" name="CasellaDiTesto 5">
            <a:extLst>
              <a:ext uri="{FF2B5EF4-FFF2-40B4-BE49-F238E27FC236}">
                <a16:creationId xmlns:a16="http://schemas.microsoft.com/office/drawing/2014/main" id="{86411E03-E219-4C54-ABB4-3FBAF1E0CDA6}"/>
              </a:ext>
            </a:extLst>
          </p:cNvPr>
          <p:cNvSpPr txBox="1"/>
          <p:nvPr/>
        </p:nvSpPr>
        <p:spPr>
          <a:xfrm>
            <a:off x="2733869" y="5784980"/>
            <a:ext cx="7296539" cy="461665"/>
          </a:xfrm>
          <a:prstGeom prst="rect">
            <a:avLst/>
          </a:prstGeom>
          <a:noFill/>
        </p:spPr>
        <p:txBody>
          <a:bodyPr wrap="square" rtlCol="0">
            <a:spAutoFit/>
          </a:bodyPr>
          <a:lstStyle/>
          <a:p>
            <a:pPr algn="ctr"/>
            <a:r>
              <a:rPr lang="fr-CH" sz="2400" dirty="0">
                <a:latin typeface="Georgia" panose="02040502050405020303" pitchFamily="18" charset="0"/>
              </a:rPr>
              <a:t>Présenté par Alice, </a:t>
            </a:r>
            <a:r>
              <a:rPr lang="ar-SA" sz="2400" dirty="0">
                <a:latin typeface="Georgia" panose="02040502050405020303" pitchFamily="18" charset="0"/>
              </a:rPr>
              <a:t>Meerab</a:t>
            </a:r>
            <a:r>
              <a:rPr lang="fr-CH" sz="2400" dirty="0">
                <a:latin typeface="Georgia" panose="02040502050405020303" pitchFamily="18" charset="0"/>
              </a:rPr>
              <a:t> et Amelia</a:t>
            </a:r>
          </a:p>
        </p:txBody>
      </p:sp>
    </p:spTree>
    <p:extLst>
      <p:ext uri="{BB962C8B-B14F-4D97-AF65-F5344CB8AC3E}">
        <p14:creationId xmlns:p14="http://schemas.microsoft.com/office/powerpoint/2010/main" val="1454140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AB5BF290-8C80-4BCE-BFFE-269A454793C8}"/>
              </a:ext>
            </a:extLst>
          </p:cNvPr>
          <p:cNvPicPr>
            <a:picLocks noChangeAspect="1"/>
          </p:cNvPicPr>
          <p:nvPr/>
        </p:nvPicPr>
        <p:blipFill>
          <a:blip r:embed="rId2"/>
          <a:stretch>
            <a:fillRect/>
          </a:stretch>
        </p:blipFill>
        <p:spPr>
          <a:xfrm>
            <a:off x="1823399" y="3389329"/>
            <a:ext cx="1981540" cy="1322059"/>
          </a:xfrm>
          <a:prstGeom prst="rect">
            <a:avLst/>
          </a:prstGeom>
        </p:spPr>
      </p:pic>
      <p:sp>
        <p:nvSpPr>
          <p:cNvPr id="2" name="Titolo 1">
            <a:extLst>
              <a:ext uri="{FF2B5EF4-FFF2-40B4-BE49-F238E27FC236}">
                <a16:creationId xmlns:a16="http://schemas.microsoft.com/office/drawing/2014/main" id="{BA3EFBB7-4E70-46A3-8C94-5E82A7B0CFB3}"/>
              </a:ext>
            </a:extLst>
          </p:cNvPr>
          <p:cNvSpPr>
            <a:spLocks noGrp="1"/>
          </p:cNvSpPr>
          <p:nvPr>
            <p:ph type="title"/>
          </p:nvPr>
        </p:nvSpPr>
        <p:spPr>
          <a:xfrm>
            <a:off x="0" y="1"/>
            <a:ext cx="12192000" cy="6909186"/>
          </a:xfrm>
          <a:solidFill>
            <a:schemeClr val="tx1"/>
          </a:solidFill>
        </p:spPr>
        <p:txBody>
          <a:bodyPr>
            <a:noAutofit/>
          </a:bodyPr>
          <a:lstStyle/>
          <a:p>
            <a:pPr algn="ctr"/>
            <a:r>
              <a:rPr lang="it-CH" sz="9600" dirty="0">
                <a:solidFill>
                  <a:srgbClr val="66FF66"/>
                </a:solidFill>
                <a:latin typeface="Georgia" panose="02040502050405020303" pitchFamily="18" charset="0"/>
              </a:rPr>
              <a:t>F</a:t>
            </a:r>
            <a:r>
              <a:rPr lang="it-CH" sz="9600" dirty="0">
                <a:solidFill>
                  <a:srgbClr val="0070C0"/>
                </a:solidFill>
                <a:latin typeface="Georgia" panose="02040502050405020303" pitchFamily="18" charset="0"/>
              </a:rPr>
              <a:t>I</a:t>
            </a:r>
            <a:r>
              <a:rPr lang="it-CH" sz="9600" dirty="0">
                <a:solidFill>
                  <a:srgbClr val="990099"/>
                </a:solidFill>
                <a:latin typeface="Georgia" panose="02040502050405020303" pitchFamily="18" charset="0"/>
              </a:rPr>
              <a:t>N</a:t>
            </a:r>
          </a:p>
        </p:txBody>
      </p:sp>
      <p:pic>
        <p:nvPicPr>
          <p:cNvPr id="15" name="Immagine 14">
            <a:extLst>
              <a:ext uri="{FF2B5EF4-FFF2-40B4-BE49-F238E27FC236}">
                <a16:creationId xmlns:a16="http://schemas.microsoft.com/office/drawing/2014/main" id="{5F125ADE-DA58-4E48-A91F-6A3C8DA4C3A7}"/>
              </a:ext>
            </a:extLst>
          </p:cNvPr>
          <p:cNvPicPr>
            <a:picLocks noChangeAspect="1"/>
          </p:cNvPicPr>
          <p:nvPr/>
        </p:nvPicPr>
        <p:blipFill>
          <a:blip r:embed="rId2"/>
          <a:stretch>
            <a:fillRect/>
          </a:stretch>
        </p:blipFill>
        <p:spPr>
          <a:xfrm>
            <a:off x="1429877" y="2782784"/>
            <a:ext cx="2604669" cy="1737803"/>
          </a:xfrm>
          <a:prstGeom prst="rect">
            <a:avLst/>
          </a:prstGeom>
        </p:spPr>
      </p:pic>
      <p:pic>
        <p:nvPicPr>
          <p:cNvPr id="5" name="Immagine 4">
            <a:extLst>
              <a:ext uri="{FF2B5EF4-FFF2-40B4-BE49-F238E27FC236}">
                <a16:creationId xmlns:a16="http://schemas.microsoft.com/office/drawing/2014/main" id="{5211C2EA-FAE9-4965-AF86-6D55003D6FA3}"/>
              </a:ext>
            </a:extLst>
          </p:cNvPr>
          <p:cNvPicPr>
            <a:picLocks noChangeAspect="1"/>
          </p:cNvPicPr>
          <p:nvPr/>
        </p:nvPicPr>
        <p:blipFill>
          <a:blip r:embed="rId3"/>
          <a:stretch>
            <a:fillRect/>
          </a:stretch>
        </p:blipFill>
        <p:spPr>
          <a:xfrm>
            <a:off x="5247626" y="3974187"/>
            <a:ext cx="3889893" cy="2599436"/>
          </a:xfrm>
          <a:prstGeom prst="rect">
            <a:avLst/>
          </a:prstGeom>
        </p:spPr>
      </p:pic>
      <p:pic>
        <p:nvPicPr>
          <p:cNvPr id="6" name="Immagine 5">
            <a:extLst>
              <a:ext uri="{FF2B5EF4-FFF2-40B4-BE49-F238E27FC236}">
                <a16:creationId xmlns:a16="http://schemas.microsoft.com/office/drawing/2014/main" id="{A563F930-6C91-4457-8493-359410841D2F}"/>
              </a:ext>
            </a:extLst>
          </p:cNvPr>
          <p:cNvPicPr>
            <a:picLocks noChangeAspect="1"/>
          </p:cNvPicPr>
          <p:nvPr/>
        </p:nvPicPr>
        <p:blipFill>
          <a:blip r:embed="rId4"/>
          <a:stretch>
            <a:fillRect/>
          </a:stretch>
        </p:blipFill>
        <p:spPr>
          <a:xfrm>
            <a:off x="2000345" y="4156664"/>
            <a:ext cx="2908042" cy="1938694"/>
          </a:xfrm>
          <a:prstGeom prst="rect">
            <a:avLst/>
          </a:prstGeom>
        </p:spPr>
      </p:pic>
      <p:pic>
        <p:nvPicPr>
          <p:cNvPr id="7" name="Immagine 6">
            <a:extLst>
              <a:ext uri="{FF2B5EF4-FFF2-40B4-BE49-F238E27FC236}">
                <a16:creationId xmlns:a16="http://schemas.microsoft.com/office/drawing/2014/main" id="{B3C14A42-5755-46C2-9320-006EA51E2695}"/>
              </a:ext>
            </a:extLst>
          </p:cNvPr>
          <p:cNvPicPr>
            <a:picLocks noChangeAspect="1"/>
          </p:cNvPicPr>
          <p:nvPr/>
        </p:nvPicPr>
        <p:blipFill>
          <a:blip r:embed="rId5"/>
          <a:stretch>
            <a:fillRect/>
          </a:stretch>
        </p:blipFill>
        <p:spPr>
          <a:xfrm>
            <a:off x="9685174" y="540307"/>
            <a:ext cx="2097833" cy="2752330"/>
          </a:xfrm>
          <a:prstGeom prst="rect">
            <a:avLst/>
          </a:prstGeom>
        </p:spPr>
      </p:pic>
      <p:pic>
        <p:nvPicPr>
          <p:cNvPr id="8" name="Immagine 7">
            <a:extLst>
              <a:ext uri="{FF2B5EF4-FFF2-40B4-BE49-F238E27FC236}">
                <a16:creationId xmlns:a16="http://schemas.microsoft.com/office/drawing/2014/main" id="{92EAB1D5-C740-4996-9DA8-0CC6FC4A4017}"/>
              </a:ext>
            </a:extLst>
          </p:cNvPr>
          <p:cNvPicPr>
            <a:picLocks noChangeAspect="1"/>
          </p:cNvPicPr>
          <p:nvPr/>
        </p:nvPicPr>
        <p:blipFill>
          <a:blip r:embed="rId6"/>
          <a:stretch>
            <a:fillRect/>
          </a:stretch>
        </p:blipFill>
        <p:spPr>
          <a:xfrm>
            <a:off x="6165592" y="217624"/>
            <a:ext cx="3564295" cy="2374796"/>
          </a:xfrm>
          <a:prstGeom prst="rect">
            <a:avLst/>
          </a:prstGeom>
        </p:spPr>
      </p:pic>
      <p:pic>
        <p:nvPicPr>
          <p:cNvPr id="10" name="Immagine 9">
            <a:extLst>
              <a:ext uri="{FF2B5EF4-FFF2-40B4-BE49-F238E27FC236}">
                <a16:creationId xmlns:a16="http://schemas.microsoft.com/office/drawing/2014/main" id="{D57C346A-1964-4DFD-9454-C5D7BB766E18}"/>
              </a:ext>
            </a:extLst>
          </p:cNvPr>
          <p:cNvPicPr>
            <a:picLocks noChangeAspect="1"/>
          </p:cNvPicPr>
          <p:nvPr/>
        </p:nvPicPr>
        <p:blipFill>
          <a:blip r:embed="rId7"/>
          <a:stretch>
            <a:fillRect/>
          </a:stretch>
        </p:blipFill>
        <p:spPr>
          <a:xfrm>
            <a:off x="8834146" y="3960496"/>
            <a:ext cx="2857500" cy="2143125"/>
          </a:xfrm>
          <a:prstGeom prst="rect">
            <a:avLst/>
          </a:prstGeom>
        </p:spPr>
      </p:pic>
      <p:pic>
        <p:nvPicPr>
          <p:cNvPr id="11" name="Immagine 10">
            <a:extLst>
              <a:ext uri="{FF2B5EF4-FFF2-40B4-BE49-F238E27FC236}">
                <a16:creationId xmlns:a16="http://schemas.microsoft.com/office/drawing/2014/main" id="{93DE5AC0-C45D-4173-8BF5-6D71829788CD}"/>
              </a:ext>
            </a:extLst>
          </p:cNvPr>
          <p:cNvPicPr>
            <a:picLocks noChangeAspect="1"/>
          </p:cNvPicPr>
          <p:nvPr/>
        </p:nvPicPr>
        <p:blipFill>
          <a:blip r:embed="rId8"/>
          <a:stretch>
            <a:fillRect/>
          </a:stretch>
        </p:blipFill>
        <p:spPr>
          <a:xfrm>
            <a:off x="3808379" y="334413"/>
            <a:ext cx="3021181" cy="2015623"/>
          </a:xfrm>
          <a:prstGeom prst="rect">
            <a:avLst/>
          </a:prstGeom>
        </p:spPr>
      </p:pic>
      <p:pic>
        <p:nvPicPr>
          <p:cNvPr id="12" name="Immagine 11">
            <a:extLst>
              <a:ext uri="{FF2B5EF4-FFF2-40B4-BE49-F238E27FC236}">
                <a16:creationId xmlns:a16="http://schemas.microsoft.com/office/drawing/2014/main" id="{6778157D-86DA-440B-A91D-9514ABF761B3}"/>
              </a:ext>
            </a:extLst>
          </p:cNvPr>
          <p:cNvPicPr>
            <a:picLocks noChangeAspect="1"/>
          </p:cNvPicPr>
          <p:nvPr/>
        </p:nvPicPr>
        <p:blipFill>
          <a:blip r:embed="rId9"/>
          <a:stretch>
            <a:fillRect/>
          </a:stretch>
        </p:blipFill>
        <p:spPr>
          <a:xfrm>
            <a:off x="160424" y="3960496"/>
            <a:ext cx="1219977" cy="2506112"/>
          </a:xfrm>
          <a:prstGeom prst="rect">
            <a:avLst/>
          </a:prstGeom>
        </p:spPr>
      </p:pic>
      <p:pic>
        <p:nvPicPr>
          <p:cNvPr id="3" name="Immagine 2">
            <a:extLst>
              <a:ext uri="{FF2B5EF4-FFF2-40B4-BE49-F238E27FC236}">
                <a16:creationId xmlns:a16="http://schemas.microsoft.com/office/drawing/2014/main" id="{61211F7B-9E39-4F8C-900B-7C7D66BCFA44}"/>
              </a:ext>
            </a:extLst>
          </p:cNvPr>
          <p:cNvPicPr>
            <a:picLocks noChangeAspect="1"/>
          </p:cNvPicPr>
          <p:nvPr/>
        </p:nvPicPr>
        <p:blipFill>
          <a:blip r:embed="rId10"/>
          <a:stretch>
            <a:fillRect/>
          </a:stretch>
        </p:blipFill>
        <p:spPr>
          <a:xfrm>
            <a:off x="700620" y="60517"/>
            <a:ext cx="2245557" cy="2202290"/>
          </a:xfrm>
          <a:prstGeom prst="rect">
            <a:avLst/>
          </a:prstGeom>
        </p:spPr>
      </p:pic>
      <p:pic>
        <p:nvPicPr>
          <p:cNvPr id="9" name="Immagine 8">
            <a:extLst>
              <a:ext uri="{FF2B5EF4-FFF2-40B4-BE49-F238E27FC236}">
                <a16:creationId xmlns:a16="http://schemas.microsoft.com/office/drawing/2014/main" id="{1FEA2D99-247D-44BB-91EE-52C5AB41ED04}"/>
              </a:ext>
            </a:extLst>
          </p:cNvPr>
          <p:cNvPicPr>
            <a:picLocks noChangeAspect="1"/>
          </p:cNvPicPr>
          <p:nvPr/>
        </p:nvPicPr>
        <p:blipFill>
          <a:blip r:embed="rId11"/>
          <a:stretch>
            <a:fillRect/>
          </a:stretch>
        </p:blipFill>
        <p:spPr>
          <a:xfrm>
            <a:off x="128080" y="2371077"/>
            <a:ext cx="2504643" cy="1408862"/>
          </a:xfrm>
          <a:prstGeom prst="rect">
            <a:avLst/>
          </a:prstGeom>
        </p:spPr>
      </p:pic>
      <p:pic>
        <p:nvPicPr>
          <p:cNvPr id="13" name="Immagine 12">
            <a:extLst>
              <a:ext uri="{FF2B5EF4-FFF2-40B4-BE49-F238E27FC236}">
                <a16:creationId xmlns:a16="http://schemas.microsoft.com/office/drawing/2014/main" id="{E7C92449-1515-4066-8425-305886E65367}"/>
              </a:ext>
            </a:extLst>
          </p:cNvPr>
          <p:cNvPicPr>
            <a:picLocks noChangeAspect="1"/>
          </p:cNvPicPr>
          <p:nvPr/>
        </p:nvPicPr>
        <p:blipFill>
          <a:blip r:embed="rId12"/>
          <a:stretch>
            <a:fillRect/>
          </a:stretch>
        </p:blipFill>
        <p:spPr>
          <a:xfrm>
            <a:off x="4133938" y="5127794"/>
            <a:ext cx="1798476" cy="1298561"/>
          </a:xfrm>
          <a:prstGeom prst="rect">
            <a:avLst/>
          </a:prstGeom>
        </p:spPr>
      </p:pic>
    </p:spTree>
    <p:extLst>
      <p:ext uri="{BB962C8B-B14F-4D97-AF65-F5344CB8AC3E}">
        <p14:creationId xmlns:p14="http://schemas.microsoft.com/office/powerpoint/2010/main" val="3333428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15911D3-DC3A-4286-9B18-6737780E5E12}"/>
              </a:ext>
            </a:extLst>
          </p:cNvPr>
          <p:cNvSpPr/>
          <p:nvPr/>
        </p:nvSpPr>
        <p:spPr>
          <a:xfrm>
            <a:off x="0" y="33522"/>
            <a:ext cx="12142236" cy="2248678"/>
          </a:xfrm>
          <a:prstGeom prst="rect">
            <a:avLst/>
          </a:prstGeom>
          <a:ln w="98425" cap="flat" cmpd="sng">
            <a:solidFill>
              <a:srgbClr val="FF0000"/>
            </a:solidFill>
            <a:miter lim="800000"/>
          </a:ln>
          <a:effectLst>
            <a:reflection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5" name="Rettangolo 4">
            <a:extLst>
              <a:ext uri="{FF2B5EF4-FFF2-40B4-BE49-F238E27FC236}">
                <a16:creationId xmlns:a16="http://schemas.microsoft.com/office/drawing/2014/main" id="{A752134E-3F4A-49F1-B7EB-21898AC12D81}"/>
              </a:ext>
            </a:extLst>
          </p:cNvPr>
          <p:cNvSpPr/>
          <p:nvPr/>
        </p:nvSpPr>
        <p:spPr>
          <a:xfrm>
            <a:off x="0" y="2391008"/>
            <a:ext cx="12142236" cy="2066731"/>
          </a:xfrm>
          <a:prstGeom prst="rect">
            <a:avLst/>
          </a:prstGeom>
          <a:ln w="101600">
            <a:solidFill>
              <a:srgbClr val="FF9933"/>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7" name="Rettangolo 6">
            <a:extLst>
              <a:ext uri="{FF2B5EF4-FFF2-40B4-BE49-F238E27FC236}">
                <a16:creationId xmlns:a16="http://schemas.microsoft.com/office/drawing/2014/main" id="{D3CFB0E5-1B98-44FC-9C24-EDC0A3A032F8}"/>
              </a:ext>
            </a:extLst>
          </p:cNvPr>
          <p:cNvSpPr/>
          <p:nvPr/>
        </p:nvSpPr>
        <p:spPr>
          <a:xfrm>
            <a:off x="-49764" y="4582042"/>
            <a:ext cx="12192000" cy="2242436"/>
          </a:xfrm>
          <a:prstGeom prst="rect">
            <a:avLst/>
          </a:prstGeom>
          <a:ln w="107950">
            <a:solidFill>
              <a:srgbClr val="FFFF0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2" name="CasellaDiTesto 1">
            <a:extLst>
              <a:ext uri="{FF2B5EF4-FFF2-40B4-BE49-F238E27FC236}">
                <a16:creationId xmlns:a16="http://schemas.microsoft.com/office/drawing/2014/main" id="{C09441D2-7ADD-41D1-ADDA-FE4E3DDD8E0A}"/>
              </a:ext>
            </a:extLst>
          </p:cNvPr>
          <p:cNvSpPr txBox="1"/>
          <p:nvPr/>
        </p:nvSpPr>
        <p:spPr>
          <a:xfrm>
            <a:off x="186611" y="251927"/>
            <a:ext cx="4581332" cy="584775"/>
          </a:xfrm>
          <a:prstGeom prst="rect">
            <a:avLst/>
          </a:prstGeom>
          <a:noFill/>
        </p:spPr>
        <p:txBody>
          <a:bodyPr wrap="square" rtlCol="0">
            <a:spAutoFit/>
          </a:bodyPr>
          <a:lstStyle/>
          <a:p>
            <a:pPr algn="ctr"/>
            <a:r>
              <a:rPr lang="it-CH" sz="3200" u="sng" dirty="0">
                <a:solidFill>
                  <a:srgbClr val="FF0000"/>
                </a:solidFill>
                <a:latin typeface="Georgia" panose="02040502050405020303" pitchFamily="18" charset="0"/>
              </a:rPr>
              <a:t>OÙ SE TROVE L’INDE:</a:t>
            </a:r>
          </a:p>
        </p:txBody>
      </p:sp>
      <p:sp>
        <p:nvSpPr>
          <p:cNvPr id="3" name="CasellaDiTesto 2">
            <a:extLst>
              <a:ext uri="{FF2B5EF4-FFF2-40B4-BE49-F238E27FC236}">
                <a16:creationId xmlns:a16="http://schemas.microsoft.com/office/drawing/2014/main" id="{0A42AD94-51B8-4A83-B83C-80E46FF767EB}"/>
              </a:ext>
            </a:extLst>
          </p:cNvPr>
          <p:cNvSpPr txBox="1"/>
          <p:nvPr/>
        </p:nvSpPr>
        <p:spPr>
          <a:xfrm>
            <a:off x="279918" y="847146"/>
            <a:ext cx="4488025" cy="1384995"/>
          </a:xfrm>
          <a:prstGeom prst="rect">
            <a:avLst/>
          </a:prstGeom>
          <a:noFill/>
        </p:spPr>
        <p:txBody>
          <a:bodyPr wrap="square" rtlCol="0">
            <a:spAutoFit/>
          </a:bodyPr>
          <a:lstStyle/>
          <a:p>
            <a:pPr lvl="0"/>
            <a:r>
              <a:rPr lang="fr-FR" sz="2800" dirty="0">
                <a:solidFill>
                  <a:prstClr val="black"/>
                </a:solidFill>
                <a:latin typeface="Georgia" panose="02040502050405020303" pitchFamily="18" charset="0"/>
              </a:rPr>
              <a:t>l’Inde fait partie de l’Asie et est située au nord de l'équateur.</a:t>
            </a:r>
          </a:p>
        </p:txBody>
      </p:sp>
      <p:pic>
        <p:nvPicPr>
          <p:cNvPr id="6" name="Immagine 5">
            <a:extLst>
              <a:ext uri="{FF2B5EF4-FFF2-40B4-BE49-F238E27FC236}">
                <a16:creationId xmlns:a16="http://schemas.microsoft.com/office/drawing/2014/main" id="{D8973C83-F7F5-4130-9AED-FB46B6B60877}"/>
              </a:ext>
            </a:extLst>
          </p:cNvPr>
          <p:cNvPicPr>
            <a:picLocks noChangeAspect="1"/>
          </p:cNvPicPr>
          <p:nvPr/>
        </p:nvPicPr>
        <p:blipFill>
          <a:blip r:embed="rId3"/>
          <a:stretch>
            <a:fillRect/>
          </a:stretch>
        </p:blipFill>
        <p:spPr>
          <a:xfrm>
            <a:off x="6053889" y="90230"/>
            <a:ext cx="2593089" cy="2158720"/>
          </a:xfrm>
          <a:prstGeom prst="rect">
            <a:avLst/>
          </a:prstGeom>
        </p:spPr>
      </p:pic>
      <p:pic>
        <p:nvPicPr>
          <p:cNvPr id="8" name="Immagine 7">
            <a:extLst>
              <a:ext uri="{FF2B5EF4-FFF2-40B4-BE49-F238E27FC236}">
                <a16:creationId xmlns:a16="http://schemas.microsoft.com/office/drawing/2014/main" id="{322E1A07-223D-48A9-9C1E-1637E05ACC0B}"/>
              </a:ext>
            </a:extLst>
          </p:cNvPr>
          <p:cNvPicPr>
            <a:picLocks noChangeAspect="1"/>
          </p:cNvPicPr>
          <p:nvPr/>
        </p:nvPicPr>
        <p:blipFill>
          <a:blip r:embed="rId4"/>
          <a:stretch>
            <a:fillRect/>
          </a:stretch>
        </p:blipFill>
        <p:spPr>
          <a:xfrm>
            <a:off x="8646978" y="107040"/>
            <a:ext cx="3443203" cy="2125101"/>
          </a:xfrm>
          <a:prstGeom prst="rect">
            <a:avLst/>
          </a:prstGeom>
        </p:spPr>
      </p:pic>
      <p:sp>
        <p:nvSpPr>
          <p:cNvPr id="9" name="CasellaDiTesto 8">
            <a:extLst>
              <a:ext uri="{FF2B5EF4-FFF2-40B4-BE49-F238E27FC236}">
                <a16:creationId xmlns:a16="http://schemas.microsoft.com/office/drawing/2014/main" id="{179B2E95-6C38-4DBE-B3C7-D0523A97AA75}"/>
              </a:ext>
            </a:extLst>
          </p:cNvPr>
          <p:cNvSpPr txBox="1"/>
          <p:nvPr/>
        </p:nvSpPr>
        <p:spPr>
          <a:xfrm>
            <a:off x="6058677" y="2428683"/>
            <a:ext cx="5511282" cy="707886"/>
          </a:xfrm>
          <a:prstGeom prst="rect">
            <a:avLst/>
          </a:prstGeom>
          <a:noFill/>
        </p:spPr>
        <p:txBody>
          <a:bodyPr wrap="square" rtlCol="0">
            <a:spAutoFit/>
          </a:bodyPr>
          <a:lstStyle/>
          <a:p>
            <a:pPr lvl="0" algn="ctr"/>
            <a:r>
              <a:rPr lang="it-CH" sz="4000" u="sng" dirty="0">
                <a:solidFill>
                  <a:srgbClr val="FF9900"/>
                </a:solidFill>
                <a:latin typeface="Georgia" panose="02040502050405020303" pitchFamily="18" charset="0"/>
              </a:rPr>
              <a:t>LA LANGUE:</a:t>
            </a:r>
          </a:p>
        </p:txBody>
      </p:sp>
      <p:sp>
        <p:nvSpPr>
          <p:cNvPr id="10" name="CasellaDiTesto 9">
            <a:extLst>
              <a:ext uri="{FF2B5EF4-FFF2-40B4-BE49-F238E27FC236}">
                <a16:creationId xmlns:a16="http://schemas.microsoft.com/office/drawing/2014/main" id="{36B5DFB0-C7C8-4993-B965-E1471A23C790}"/>
              </a:ext>
            </a:extLst>
          </p:cNvPr>
          <p:cNvSpPr txBox="1"/>
          <p:nvPr/>
        </p:nvSpPr>
        <p:spPr>
          <a:xfrm>
            <a:off x="6329265" y="3123869"/>
            <a:ext cx="5427306" cy="954107"/>
          </a:xfrm>
          <a:prstGeom prst="rect">
            <a:avLst/>
          </a:prstGeom>
          <a:noFill/>
        </p:spPr>
        <p:txBody>
          <a:bodyPr wrap="square" rtlCol="0">
            <a:spAutoFit/>
          </a:bodyPr>
          <a:lstStyle/>
          <a:p>
            <a:pPr lvl="0"/>
            <a:r>
              <a:rPr lang="fr-FR" sz="2800" dirty="0">
                <a:solidFill>
                  <a:prstClr val="black"/>
                </a:solidFill>
                <a:latin typeface="Georgia "/>
              </a:rPr>
              <a:t>Les langues officielles sont l'hindi et l'anglais.</a:t>
            </a:r>
          </a:p>
        </p:txBody>
      </p:sp>
      <p:pic>
        <p:nvPicPr>
          <p:cNvPr id="11" name="Immagine 10">
            <a:extLst>
              <a:ext uri="{FF2B5EF4-FFF2-40B4-BE49-F238E27FC236}">
                <a16:creationId xmlns:a16="http://schemas.microsoft.com/office/drawing/2014/main" id="{DBDFD92E-280C-4CB1-A99D-1CD2AEDEA351}"/>
              </a:ext>
            </a:extLst>
          </p:cNvPr>
          <p:cNvPicPr>
            <a:picLocks noChangeAspect="1"/>
          </p:cNvPicPr>
          <p:nvPr/>
        </p:nvPicPr>
        <p:blipFill>
          <a:blip r:embed="rId5"/>
          <a:stretch>
            <a:fillRect/>
          </a:stretch>
        </p:blipFill>
        <p:spPr>
          <a:xfrm>
            <a:off x="49764" y="2342889"/>
            <a:ext cx="3222679" cy="2069604"/>
          </a:xfrm>
          <a:prstGeom prst="rect">
            <a:avLst/>
          </a:prstGeom>
        </p:spPr>
      </p:pic>
      <p:pic>
        <p:nvPicPr>
          <p:cNvPr id="12" name="Immagine 11">
            <a:extLst>
              <a:ext uri="{FF2B5EF4-FFF2-40B4-BE49-F238E27FC236}">
                <a16:creationId xmlns:a16="http://schemas.microsoft.com/office/drawing/2014/main" id="{F8B10C7F-75D2-43D3-88DE-5B037FD39C86}"/>
              </a:ext>
            </a:extLst>
          </p:cNvPr>
          <p:cNvPicPr>
            <a:picLocks noChangeAspect="1"/>
          </p:cNvPicPr>
          <p:nvPr/>
        </p:nvPicPr>
        <p:blipFill>
          <a:blip r:embed="rId6"/>
          <a:stretch>
            <a:fillRect/>
          </a:stretch>
        </p:blipFill>
        <p:spPr>
          <a:xfrm>
            <a:off x="3207787" y="2443903"/>
            <a:ext cx="2986184" cy="1967222"/>
          </a:xfrm>
          <a:prstGeom prst="rect">
            <a:avLst/>
          </a:prstGeom>
        </p:spPr>
      </p:pic>
      <p:sp>
        <p:nvSpPr>
          <p:cNvPr id="13" name="CasellaDiTesto 12">
            <a:extLst>
              <a:ext uri="{FF2B5EF4-FFF2-40B4-BE49-F238E27FC236}">
                <a16:creationId xmlns:a16="http://schemas.microsoft.com/office/drawing/2014/main" id="{69946232-F1C3-49BB-9C3C-B008B73D77A0}"/>
              </a:ext>
            </a:extLst>
          </p:cNvPr>
          <p:cNvSpPr txBox="1"/>
          <p:nvPr/>
        </p:nvSpPr>
        <p:spPr>
          <a:xfrm>
            <a:off x="186611" y="4665307"/>
            <a:ext cx="4432040" cy="707886"/>
          </a:xfrm>
          <a:prstGeom prst="rect">
            <a:avLst/>
          </a:prstGeom>
          <a:noFill/>
        </p:spPr>
        <p:txBody>
          <a:bodyPr wrap="square" rtlCol="0">
            <a:spAutoFit/>
          </a:bodyPr>
          <a:lstStyle/>
          <a:p>
            <a:pPr lvl="0" algn="ctr"/>
            <a:r>
              <a:rPr lang="it-CH" sz="4000" u="sng" dirty="0">
                <a:solidFill>
                  <a:srgbClr val="FFFF00"/>
                </a:solidFill>
                <a:latin typeface="Georgia" panose="02040502050405020303" pitchFamily="18" charset="0"/>
              </a:rPr>
              <a:t>LA RELIGION:</a:t>
            </a:r>
          </a:p>
        </p:txBody>
      </p:sp>
      <p:sp>
        <p:nvSpPr>
          <p:cNvPr id="14" name="CasellaDiTesto 13">
            <a:extLst>
              <a:ext uri="{FF2B5EF4-FFF2-40B4-BE49-F238E27FC236}">
                <a16:creationId xmlns:a16="http://schemas.microsoft.com/office/drawing/2014/main" id="{3196DDB8-084A-4007-A3C2-8AD36DE39A1D}"/>
              </a:ext>
            </a:extLst>
          </p:cNvPr>
          <p:cNvSpPr txBox="1"/>
          <p:nvPr/>
        </p:nvSpPr>
        <p:spPr>
          <a:xfrm>
            <a:off x="597158" y="5311638"/>
            <a:ext cx="4889241" cy="867930"/>
          </a:xfrm>
          <a:prstGeom prst="rect">
            <a:avLst/>
          </a:prstGeom>
          <a:noFill/>
        </p:spPr>
        <p:txBody>
          <a:bodyPr wrap="square" rtlCol="0">
            <a:spAutoFit/>
          </a:bodyPr>
          <a:lstStyle/>
          <a:p>
            <a:pPr lvl="0">
              <a:lnSpc>
                <a:spcPct val="90000"/>
              </a:lnSpc>
              <a:spcBef>
                <a:spcPts val="1000"/>
              </a:spcBef>
            </a:pPr>
            <a:r>
              <a:rPr lang="fr-FR" sz="2800" dirty="0">
                <a:solidFill>
                  <a:prstClr val="black"/>
                </a:solidFill>
                <a:latin typeface="Georgia" panose="02040502050405020303" pitchFamily="18" charset="0"/>
              </a:rPr>
              <a:t>la religion la plus pratiquée est l'hindouisme.</a:t>
            </a:r>
          </a:p>
        </p:txBody>
      </p:sp>
      <p:pic>
        <p:nvPicPr>
          <p:cNvPr id="16" name="Immagine 15">
            <a:extLst>
              <a:ext uri="{FF2B5EF4-FFF2-40B4-BE49-F238E27FC236}">
                <a16:creationId xmlns:a16="http://schemas.microsoft.com/office/drawing/2014/main" id="{4E3B138A-A3B0-4794-925C-34BD2ABBD15D}"/>
              </a:ext>
            </a:extLst>
          </p:cNvPr>
          <p:cNvPicPr>
            <a:picLocks noChangeAspect="1"/>
          </p:cNvPicPr>
          <p:nvPr/>
        </p:nvPicPr>
        <p:blipFill>
          <a:blip r:embed="rId7"/>
          <a:stretch>
            <a:fillRect/>
          </a:stretch>
        </p:blipFill>
        <p:spPr>
          <a:xfrm>
            <a:off x="8594923" y="4643216"/>
            <a:ext cx="3458489" cy="2107744"/>
          </a:xfrm>
          <a:prstGeom prst="rect">
            <a:avLst/>
          </a:prstGeom>
        </p:spPr>
      </p:pic>
      <p:pic>
        <p:nvPicPr>
          <p:cNvPr id="17" name="Immagine 16">
            <a:extLst>
              <a:ext uri="{FF2B5EF4-FFF2-40B4-BE49-F238E27FC236}">
                <a16:creationId xmlns:a16="http://schemas.microsoft.com/office/drawing/2014/main" id="{9E6D1710-F3C2-42BE-B74E-219122A951FD}"/>
              </a:ext>
            </a:extLst>
          </p:cNvPr>
          <p:cNvPicPr>
            <a:picLocks noChangeAspect="1"/>
          </p:cNvPicPr>
          <p:nvPr/>
        </p:nvPicPr>
        <p:blipFill>
          <a:blip r:embed="rId8"/>
          <a:stretch>
            <a:fillRect/>
          </a:stretch>
        </p:blipFill>
        <p:spPr>
          <a:xfrm>
            <a:off x="5226137" y="4655363"/>
            <a:ext cx="3368786" cy="2112407"/>
          </a:xfrm>
          <a:prstGeom prst="rect">
            <a:avLst/>
          </a:prstGeom>
        </p:spPr>
      </p:pic>
    </p:spTree>
    <p:extLst>
      <p:ext uri="{BB962C8B-B14F-4D97-AF65-F5344CB8AC3E}">
        <p14:creationId xmlns:p14="http://schemas.microsoft.com/office/powerpoint/2010/main" val="23876758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anim calcmode="lin" valueType="num">
                                      <p:cBhvr additive="base">
                                        <p:cTn id="56"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2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randombar(horizontal)">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F16C518-7A37-4FDE-B3B8-0FC5DAB7914A}"/>
              </a:ext>
            </a:extLst>
          </p:cNvPr>
          <p:cNvSpPr/>
          <p:nvPr/>
        </p:nvSpPr>
        <p:spPr>
          <a:xfrm>
            <a:off x="64520" y="55653"/>
            <a:ext cx="5641839" cy="2529613"/>
          </a:xfrm>
          <a:prstGeom prst="rect">
            <a:avLst/>
          </a:prstGeom>
          <a:ln w="101600">
            <a:solidFill>
              <a:srgbClr val="66FF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5" name="Rettangolo 4">
            <a:extLst>
              <a:ext uri="{FF2B5EF4-FFF2-40B4-BE49-F238E27FC236}">
                <a16:creationId xmlns:a16="http://schemas.microsoft.com/office/drawing/2014/main" id="{21C98DB9-477A-4E51-9123-D86DCC433B31}"/>
              </a:ext>
            </a:extLst>
          </p:cNvPr>
          <p:cNvSpPr/>
          <p:nvPr/>
        </p:nvSpPr>
        <p:spPr>
          <a:xfrm>
            <a:off x="57920" y="4672407"/>
            <a:ext cx="12076160" cy="2129940"/>
          </a:xfrm>
          <a:prstGeom prst="rect">
            <a:avLst/>
          </a:prstGeom>
          <a:ln w="101600">
            <a:solidFill>
              <a:srgbClr val="CC00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6" name="Rettangolo 5">
            <a:extLst>
              <a:ext uri="{FF2B5EF4-FFF2-40B4-BE49-F238E27FC236}">
                <a16:creationId xmlns:a16="http://schemas.microsoft.com/office/drawing/2014/main" id="{F909F247-7204-411E-A083-92F3F6B501FB}"/>
              </a:ext>
            </a:extLst>
          </p:cNvPr>
          <p:cNvSpPr/>
          <p:nvPr/>
        </p:nvSpPr>
        <p:spPr>
          <a:xfrm>
            <a:off x="5802158" y="44153"/>
            <a:ext cx="6332721" cy="2529613"/>
          </a:xfrm>
          <a:prstGeom prst="rect">
            <a:avLst/>
          </a:prstGeom>
          <a:ln w="101600">
            <a:solidFill>
              <a:srgbClr val="66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7" name="CasellaDiTesto 6">
            <a:extLst>
              <a:ext uri="{FF2B5EF4-FFF2-40B4-BE49-F238E27FC236}">
                <a16:creationId xmlns:a16="http://schemas.microsoft.com/office/drawing/2014/main" id="{7B4F597F-9ABB-4564-80BC-CA0F5F1D4332}"/>
              </a:ext>
            </a:extLst>
          </p:cNvPr>
          <p:cNvSpPr txBox="1"/>
          <p:nvPr/>
        </p:nvSpPr>
        <p:spPr>
          <a:xfrm>
            <a:off x="314960" y="30588"/>
            <a:ext cx="4693919" cy="707886"/>
          </a:xfrm>
          <a:prstGeom prst="rect">
            <a:avLst/>
          </a:prstGeom>
          <a:noFill/>
        </p:spPr>
        <p:txBody>
          <a:bodyPr wrap="square" rtlCol="0">
            <a:spAutoFit/>
          </a:bodyPr>
          <a:lstStyle/>
          <a:p>
            <a:pPr algn="ctr"/>
            <a:r>
              <a:rPr lang="it-CH" sz="2800" u="sng" dirty="0">
                <a:solidFill>
                  <a:srgbClr val="66FF66"/>
                </a:solidFill>
                <a:latin typeface="Georgia" panose="02040502050405020303" pitchFamily="18" charset="0"/>
              </a:rPr>
              <a:t>L’INDE</a:t>
            </a:r>
            <a:r>
              <a:rPr lang="it-CH" sz="4000" u="sng" dirty="0">
                <a:solidFill>
                  <a:srgbClr val="66FF66"/>
                </a:solidFill>
                <a:latin typeface="Georgia" panose="02040502050405020303" pitchFamily="18" charset="0"/>
              </a:rPr>
              <a:t>:</a:t>
            </a:r>
          </a:p>
        </p:txBody>
      </p:sp>
      <p:sp>
        <p:nvSpPr>
          <p:cNvPr id="8" name="CasellaDiTesto 7">
            <a:extLst>
              <a:ext uri="{FF2B5EF4-FFF2-40B4-BE49-F238E27FC236}">
                <a16:creationId xmlns:a16="http://schemas.microsoft.com/office/drawing/2014/main" id="{46FB5DC6-9AE5-47D0-950E-3099857F1197}"/>
              </a:ext>
            </a:extLst>
          </p:cNvPr>
          <p:cNvSpPr txBox="1"/>
          <p:nvPr/>
        </p:nvSpPr>
        <p:spPr>
          <a:xfrm>
            <a:off x="314960" y="629921"/>
            <a:ext cx="2844799" cy="1938992"/>
          </a:xfrm>
          <a:prstGeom prst="rect">
            <a:avLst/>
          </a:prstGeom>
          <a:noFill/>
        </p:spPr>
        <p:txBody>
          <a:bodyPr wrap="square" rtlCol="0">
            <a:spAutoFit/>
          </a:bodyPr>
          <a:lstStyle/>
          <a:p>
            <a:r>
              <a:rPr lang="fr-FR" sz="2400" dirty="0">
                <a:latin typeface="Georgia" panose="02040502050405020303" pitchFamily="18" charset="0"/>
              </a:rPr>
              <a:t>l’Inde est le deuxième pays le plus peuplé mais c'est un pays très pauvre.</a:t>
            </a:r>
          </a:p>
        </p:txBody>
      </p:sp>
      <p:sp>
        <p:nvSpPr>
          <p:cNvPr id="9" name="Rettangolo 8">
            <a:extLst>
              <a:ext uri="{FF2B5EF4-FFF2-40B4-BE49-F238E27FC236}">
                <a16:creationId xmlns:a16="http://schemas.microsoft.com/office/drawing/2014/main" id="{FD2129DB-1807-442F-A97D-8C6D3CFB9497}"/>
              </a:ext>
            </a:extLst>
          </p:cNvPr>
          <p:cNvSpPr/>
          <p:nvPr/>
        </p:nvSpPr>
        <p:spPr>
          <a:xfrm>
            <a:off x="57920" y="2671187"/>
            <a:ext cx="12076160" cy="1930021"/>
          </a:xfrm>
          <a:prstGeom prst="rect">
            <a:avLst/>
          </a:prstGeom>
          <a:ln w="101600">
            <a:solidFill>
              <a:srgbClr val="66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10" name="CasellaDiTesto 9">
            <a:extLst>
              <a:ext uri="{FF2B5EF4-FFF2-40B4-BE49-F238E27FC236}">
                <a16:creationId xmlns:a16="http://schemas.microsoft.com/office/drawing/2014/main" id="{380AF83E-782B-4896-A835-892C4BA09176}"/>
              </a:ext>
            </a:extLst>
          </p:cNvPr>
          <p:cNvSpPr txBox="1"/>
          <p:nvPr/>
        </p:nvSpPr>
        <p:spPr>
          <a:xfrm>
            <a:off x="5986784" y="3031549"/>
            <a:ext cx="6233158" cy="1569660"/>
          </a:xfrm>
          <a:prstGeom prst="rect">
            <a:avLst/>
          </a:prstGeom>
          <a:noFill/>
        </p:spPr>
        <p:txBody>
          <a:bodyPr wrap="square" rtlCol="0">
            <a:spAutoFit/>
          </a:bodyPr>
          <a:lstStyle/>
          <a:p>
            <a:r>
              <a:rPr lang="fr-FR" sz="2400" dirty="0">
                <a:latin typeface="Georgia" panose="02040502050405020303" pitchFamily="18" charset="0"/>
              </a:rPr>
              <a:t>Le climat est humide pendant la mousson et le reste des saisons ont un climat sec, les températures sont très élevées, certaines saisons dépassent 40 degrés.</a:t>
            </a:r>
            <a:endParaRPr lang="it-CH" sz="2400" dirty="0">
              <a:latin typeface="Georgia" panose="02040502050405020303" pitchFamily="18" charset="0"/>
            </a:endParaRPr>
          </a:p>
        </p:txBody>
      </p:sp>
      <p:sp>
        <p:nvSpPr>
          <p:cNvPr id="11" name="CasellaDiTesto 10">
            <a:extLst>
              <a:ext uri="{FF2B5EF4-FFF2-40B4-BE49-F238E27FC236}">
                <a16:creationId xmlns:a16="http://schemas.microsoft.com/office/drawing/2014/main" id="{373D32B3-7229-4D71-9CCC-D751CDA3A746}"/>
              </a:ext>
            </a:extLst>
          </p:cNvPr>
          <p:cNvSpPr txBox="1"/>
          <p:nvPr/>
        </p:nvSpPr>
        <p:spPr>
          <a:xfrm>
            <a:off x="5986784" y="2671188"/>
            <a:ext cx="6055356" cy="523220"/>
          </a:xfrm>
          <a:prstGeom prst="rect">
            <a:avLst/>
          </a:prstGeom>
          <a:noFill/>
        </p:spPr>
        <p:txBody>
          <a:bodyPr wrap="square" rtlCol="0">
            <a:spAutoFit/>
          </a:bodyPr>
          <a:lstStyle/>
          <a:p>
            <a:pPr algn="ctr"/>
            <a:r>
              <a:rPr lang="it-CH" sz="2800" u="sng" dirty="0">
                <a:solidFill>
                  <a:srgbClr val="6666FF"/>
                </a:solidFill>
                <a:latin typeface="Georgia" panose="02040502050405020303" pitchFamily="18" charset="0"/>
              </a:rPr>
              <a:t>LE CLIMAT:</a:t>
            </a:r>
          </a:p>
        </p:txBody>
      </p:sp>
      <p:pic>
        <p:nvPicPr>
          <p:cNvPr id="12" name="Immagine 11">
            <a:extLst>
              <a:ext uri="{FF2B5EF4-FFF2-40B4-BE49-F238E27FC236}">
                <a16:creationId xmlns:a16="http://schemas.microsoft.com/office/drawing/2014/main" id="{B72D9FDD-7EB2-480B-B784-00D25F45F1FE}"/>
              </a:ext>
            </a:extLst>
          </p:cNvPr>
          <p:cNvPicPr>
            <a:picLocks noChangeAspect="1"/>
          </p:cNvPicPr>
          <p:nvPr/>
        </p:nvPicPr>
        <p:blipFill>
          <a:blip r:embed="rId3"/>
          <a:stretch>
            <a:fillRect/>
          </a:stretch>
        </p:blipFill>
        <p:spPr>
          <a:xfrm>
            <a:off x="111758" y="2732280"/>
            <a:ext cx="3149602" cy="1807834"/>
          </a:xfrm>
          <a:prstGeom prst="rect">
            <a:avLst/>
          </a:prstGeom>
        </p:spPr>
      </p:pic>
      <p:sp>
        <p:nvSpPr>
          <p:cNvPr id="13" name="CasellaDiTesto 12">
            <a:extLst>
              <a:ext uri="{FF2B5EF4-FFF2-40B4-BE49-F238E27FC236}">
                <a16:creationId xmlns:a16="http://schemas.microsoft.com/office/drawing/2014/main" id="{CB359DD5-72A5-4DDE-BA5A-6D4B751A0C10}"/>
              </a:ext>
            </a:extLst>
          </p:cNvPr>
          <p:cNvSpPr txBox="1"/>
          <p:nvPr/>
        </p:nvSpPr>
        <p:spPr>
          <a:xfrm>
            <a:off x="111759" y="5163187"/>
            <a:ext cx="7335520" cy="1569660"/>
          </a:xfrm>
          <a:prstGeom prst="rect">
            <a:avLst/>
          </a:prstGeom>
          <a:noFill/>
        </p:spPr>
        <p:txBody>
          <a:bodyPr wrap="square" rtlCol="0">
            <a:spAutoFit/>
          </a:bodyPr>
          <a:lstStyle/>
          <a:p>
            <a:r>
              <a:rPr lang="fr-FR" sz="2400" dirty="0">
                <a:latin typeface="Georgia" panose="02040502050405020303" pitchFamily="18" charset="0"/>
              </a:rPr>
              <a:t>La cuisine indienne est caractérisée par de nombreuses épices et certaines d’elles sont arrivées ici en Europe (comme le curry, le curcuma, le gingembre, la cannelle, etc.)</a:t>
            </a:r>
          </a:p>
        </p:txBody>
      </p:sp>
      <p:pic>
        <p:nvPicPr>
          <p:cNvPr id="14" name="Immagine 13">
            <a:extLst>
              <a:ext uri="{FF2B5EF4-FFF2-40B4-BE49-F238E27FC236}">
                <a16:creationId xmlns:a16="http://schemas.microsoft.com/office/drawing/2014/main" id="{580A53EB-520E-4BA3-8D63-5A5824C58B68}"/>
              </a:ext>
            </a:extLst>
          </p:cNvPr>
          <p:cNvPicPr>
            <a:picLocks noChangeAspect="1"/>
          </p:cNvPicPr>
          <p:nvPr/>
        </p:nvPicPr>
        <p:blipFill>
          <a:blip r:embed="rId4"/>
          <a:stretch>
            <a:fillRect/>
          </a:stretch>
        </p:blipFill>
        <p:spPr>
          <a:xfrm>
            <a:off x="7281681" y="4731628"/>
            <a:ext cx="4798560" cy="2043584"/>
          </a:xfrm>
          <a:prstGeom prst="rect">
            <a:avLst/>
          </a:prstGeom>
        </p:spPr>
      </p:pic>
      <p:sp>
        <p:nvSpPr>
          <p:cNvPr id="15" name="CasellaDiTesto 14">
            <a:extLst>
              <a:ext uri="{FF2B5EF4-FFF2-40B4-BE49-F238E27FC236}">
                <a16:creationId xmlns:a16="http://schemas.microsoft.com/office/drawing/2014/main" id="{A0F5BBF6-B77B-49D3-884A-9808ACE07B12}"/>
              </a:ext>
            </a:extLst>
          </p:cNvPr>
          <p:cNvSpPr txBox="1"/>
          <p:nvPr/>
        </p:nvSpPr>
        <p:spPr>
          <a:xfrm>
            <a:off x="111758" y="4731628"/>
            <a:ext cx="5847083" cy="523220"/>
          </a:xfrm>
          <a:prstGeom prst="rect">
            <a:avLst/>
          </a:prstGeom>
          <a:noFill/>
        </p:spPr>
        <p:txBody>
          <a:bodyPr wrap="square" rtlCol="0">
            <a:spAutoFit/>
          </a:bodyPr>
          <a:lstStyle/>
          <a:p>
            <a:pPr algn="ctr"/>
            <a:r>
              <a:rPr lang="it-CH" sz="2800" u="sng" dirty="0">
                <a:solidFill>
                  <a:srgbClr val="CC00CC"/>
                </a:solidFill>
                <a:latin typeface="Georgia" panose="02040502050405020303" pitchFamily="18" charset="0"/>
              </a:rPr>
              <a:t>LA CUISINE:</a:t>
            </a:r>
          </a:p>
        </p:txBody>
      </p:sp>
      <p:pic>
        <p:nvPicPr>
          <p:cNvPr id="16" name="Immagine 15">
            <a:extLst>
              <a:ext uri="{FF2B5EF4-FFF2-40B4-BE49-F238E27FC236}">
                <a16:creationId xmlns:a16="http://schemas.microsoft.com/office/drawing/2014/main" id="{904ECAAE-63F0-428E-AFB4-B8058676723C}"/>
              </a:ext>
            </a:extLst>
          </p:cNvPr>
          <p:cNvPicPr>
            <a:picLocks noChangeAspect="1"/>
          </p:cNvPicPr>
          <p:nvPr/>
        </p:nvPicPr>
        <p:blipFill>
          <a:blip r:embed="rId5"/>
          <a:stretch>
            <a:fillRect/>
          </a:stretch>
        </p:blipFill>
        <p:spPr>
          <a:xfrm>
            <a:off x="4020846" y="112041"/>
            <a:ext cx="1617705" cy="1068710"/>
          </a:xfrm>
          <a:prstGeom prst="rect">
            <a:avLst/>
          </a:prstGeom>
        </p:spPr>
      </p:pic>
      <p:pic>
        <p:nvPicPr>
          <p:cNvPr id="17" name="Immagine 16">
            <a:extLst>
              <a:ext uri="{FF2B5EF4-FFF2-40B4-BE49-F238E27FC236}">
                <a16:creationId xmlns:a16="http://schemas.microsoft.com/office/drawing/2014/main" id="{AB5F224F-84D1-452D-885F-55F8C76CA948}"/>
              </a:ext>
            </a:extLst>
          </p:cNvPr>
          <p:cNvPicPr>
            <a:picLocks noChangeAspect="1"/>
          </p:cNvPicPr>
          <p:nvPr/>
        </p:nvPicPr>
        <p:blipFill>
          <a:blip r:embed="rId6"/>
          <a:stretch>
            <a:fillRect/>
          </a:stretch>
        </p:blipFill>
        <p:spPr>
          <a:xfrm>
            <a:off x="3169457" y="1203983"/>
            <a:ext cx="2469094" cy="1347035"/>
          </a:xfrm>
          <a:prstGeom prst="rect">
            <a:avLst/>
          </a:prstGeom>
        </p:spPr>
      </p:pic>
      <p:sp>
        <p:nvSpPr>
          <p:cNvPr id="18" name="CasellaDiTesto 17">
            <a:extLst>
              <a:ext uri="{FF2B5EF4-FFF2-40B4-BE49-F238E27FC236}">
                <a16:creationId xmlns:a16="http://schemas.microsoft.com/office/drawing/2014/main" id="{0EA45894-259C-48ED-9D07-E93D9E3F06BB}"/>
              </a:ext>
            </a:extLst>
          </p:cNvPr>
          <p:cNvSpPr txBox="1"/>
          <p:nvPr/>
        </p:nvSpPr>
        <p:spPr>
          <a:xfrm>
            <a:off x="5802158" y="213954"/>
            <a:ext cx="5076961" cy="523220"/>
          </a:xfrm>
          <a:prstGeom prst="rect">
            <a:avLst/>
          </a:prstGeom>
          <a:noFill/>
        </p:spPr>
        <p:txBody>
          <a:bodyPr wrap="square" rtlCol="0">
            <a:spAutoFit/>
          </a:bodyPr>
          <a:lstStyle/>
          <a:p>
            <a:r>
              <a:rPr lang="it-CH" sz="2800" u="sng" dirty="0">
                <a:solidFill>
                  <a:srgbClr val="66FFFF"/>
                </a:solidFill>
                <a:latin typeface="Georgia" panose="02040502050405020303" pitchFamily="18" charset="0"/>
              </a:rPr>
              <a:t>LA FLORE ET LA FAUNE:</a:t>
            </a:r>
          </a:p>
        </p:txBody>
      </p:sp>
      <p:sp>
        <p:nvSpPr>
          <p:cNvPr id="19" name="CasellaDiTesto 18">
            <a:extLst>
              <a:ext uri="{FF2B5EF4-FFF2-40B4-BE49-F238E27FC236}">
                <a16:creationId xmlns:a16="http://schemas.microsoft.com/office/drawing/2014/main" id="{C000F02F-6E2E-4E7B-9851-FB125B09D3B5}"/>
              </a:ext>
            </a:extLst>
          </p:cNvPr>
          <p:cNvSpPr txBox="1"/>
          <p:nvPr/>
        </p:nvSpPr>
        <p:spPr>
          <a:xfrm>
            <a:off x="5674360" y="2712720"/>
            <a:ext cx="914400" cy="914400"/>
          </a:xfrm>
          <a:prstGeom prst="rect">
            <a:avLst/>
          </a:prstGeom>
          <a:noFill/>
        </p:spPr>
        <p:txBody>
          <a:bodyPr wrap="square" rtlCol="0">
            <a:spAutoFit/>
          </a:bodyPr>
          <a:lstStyle/>
          <a:p>
            <a:endParaRPr lang="it-CH" dirty="0"/>
          </a:p>
        </p:txBody>
      </p:sp>
      <p:sp>
        <p:nvSpPr>
          <p:cNvPr id="20" name="CasellaDiTesto 19">
            <a:extLst>
              <a:ext uri="{FF2B5EF4-FFF2-40B4-BE49-F238E27FC236}">
                <a16:creationId xmlns:a16="http://schemas.microsoft.com/office/drawing/2014/main" id="{6F526AA7-63DF-4AAC-873C-98369E03B691}"/>
              </a:ext>
            </a:extLst>
          </p:cNvPr>
          <p:cNvSpPr txBox="1"/>
          <p:nvPr/>
        </p:nvSpPr>
        <p:spPr>
          <a:xfrm flipH="1">
            <a:off x="6299200" y="738474"/>
            <a:ext cx="473474" cy="2706904"/>
          </a:xfrm>
          <a:prstGeom prst="rect">
            <a:avLst/>
          </a:prstGeom>
          <a:noFill/>
        </p:spPr>
        <p:txBody>
          <a:bodyPr wrap="square" rtlCol="0">
            <a:spAutoFit/>
          </a:bodyPr>
          <a:lstStyle/>
          <a:p>
            <a:endParaRPr lang="it-CH" dirty="0"/>
          </a:p>
        </p:txBody>
      </p:sp>
      <p:pic>
        <p:nvPicPr>
          <p:cNvPr id="22" name="Immagine 21">
            <a:extLst>
              <a:ext uri="{FF2B5EF4-FFF2-40B4-BE49-F238E27FC236}">
                <a16:creationId xmlns:a16="http://schemas.microsoft.com/office/drawing/2014/main" id="{181E5563-DC05-4E10-AA5D-9DD0DC166548}"/>
              </a:ext>
            </a:extLst>
          </p:cNvPr>
          <p:cNvPicPr>
            <a:picLocks noChangeAspect="1"/>
          </p:cNvPicPr>
          <p:nvPr/>
        </p:nvPicPr>
        <p:blipFill>
          <a:blip r:embed="rId7"/>
          <a:stretch>
            <a:fillRect/>
          </a:stretch>
        </p:blipFill>
        <p:spPr>
          <a:xfrm>
            <a:off x="3261360" y="2732280"/>
            <a:ext cx="2413000" cy="1809750"/>
          </a:xfrm>
          <a:prstGeom prst="rect">
            <a:avLst/>
          </a:prstGeom>
        </p:spPr>
      </p:pic>
      <p:sp>
        <p:nvSpPr>
          <p:cNvPr id="24" name="CasellaDiTesto 23">
            <a:extLst>
              <a:ext uri="{FF2B5EF4-FFF2-40B4-BE49-F238E27FC236}">
                <a16:creationId xmlns:a16="http://schemas.microsoft.com/office/drawing/2014/main" id="{60E23FF6-9F63-4989-B314-4CC315F08DFE}"/>
              </a:ext>
            </a:extLst>
          </p:cNvPr>
          <p:cNvSpPr txBox="1"/>
          <p:nvPr/>
        </p:nvSpPr>
        <p:spPr>
          <a:xfrm>
            <a:off x="5890487" y="621445"/>
            <a:ext cx="2918234" cy="1569660"/>
          </a:xfrm>
          <a:prstGeom prst="rect">
            <a:avLst/>
          </a:prstGeom>
          <a:noFill/>
        </p:spPr>
        <p:txBody>
          <a:bodyPr wrap="square" rtlCol="0">
            <a:spAutoFit/>
          </a:bodyPr>
          <a:lstStyle/>
          <a:p>
            <a:r>
              <a:rPr lang="fr-FR" sz="2400" dirty="0">
                <a:latin typeface="Georgia" panose="02040502050405020303" pitchFamily="18" charset="0"/>
              </a:rPr>
              <a:t>la flore et la faune sont nombreuses. L'animal national est l'éléphant.</a:t>
            </a:r>
          </a:p>
        </p:txBody>
      </p:sp>
      <p:pic>
        <p:nvPicPr>
          <p:cNvPr id="25" name="Immagine 24">
            <a:extLst>
              <a:ext uri="{FF2B5EF4-FFF2-40B4-BE49-F238E27FC236}">
                <a16:creationId xmlns:a16="http://schemas.microsoft.com/office/drawing/2014/main" id="{76064833-083D-42A2-A6F7-C147874707A1}"/>
              </a:ext>
            </a:extLst>
          </p:cNvPr>
          <p:cNvPicPr>
            <a:picLocks noChangeAspect="1"/>
          </p:cNvPicPr>
          <p:nvPr/>
        </p:nvPicPr>
        <p:blipFill>
          <a:blip r:embed="rId8"/>
          <a:stretch>
            <a:fillRect/>
          </a:stretch>
        </p:blipFill>
        <p:spPr>
          <a:xfrm>
            <a:off x="8448741" y="1065307"/>
            <a:ext cx="1904595" cy="1428446"/>
          </a:xfrm>
          <a:prstGeom prst="rect">
            <a:avLst/>
          </a:prstGeom>
        </p:spPr>
      </p:pic>
      <p:pic>
        <p:nvPicPr>
          <p:cNvPr id="26" name="Immagine 25">
            <a:extLst>
              <a:ext uri="{FF2B5EF4-FFF2-40B4-BE49-F238E27FC236}">
                <a16:creationId xmlns:a16="http://schemas.microsoft.com/office/drawing/2014/main" id="{9825A60A-E4AA-4FAD-AB01-954FE593383E}"/>
              </a:ext>
            </a:extLst>
          </p:cNvPr>
          <p:cNvPicPr>
            <a:picLocks noChangeAspect="1"/>
          </p:cNvPicPr>
          <p:nvPr/>
        </p:nvPicPr>
        <p:blipFill>
          <a:blip r:embed="rId9"/>
          <a:stretch>
            <a:fillRect/>
          </a:stretch>
        </p:blipFill>
        <p:spPr>
          <a:xfrm>
            <a:off x="10449134" y="1121683"/>
            <a:ext cx="1617763" cy="1404298"/>
          </a:xfrm>
          <a:prstGeom prst="rect">
            <a:avLst/>
          </a:prstGeom>
        </p:spPr>
      </p:pic>
    </p:spTree>
    <p:extLst>
      <p:ext uri="{BB962C8B-B14F-4D97-AF65-F5344CB8AC3E}">
        <p14:creationId xmlns:p14="http://schemas.microsoft.com/office/powerpoint/2010/main" val="3910432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heel(1)">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randombar(horizont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circle(in)">
                                      <p:cBhvr>
                                        <p:cTn id="77" dur="20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heel(1)">
                                      <p:cBhvr>
                                        <p:cTn id="8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5" grpId="0"/>
      <p:bldP spid="18"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4908D2-3283-4D19-AA4C-1AF89DB709DA}"/>
              </a:ext>
            </a:extLst>
          </p:cNvPr>
          <p:cNvSpPr>
            <a:spLocks noGrp="1"/>
          </p:cNvSpPr>
          <p:nvPr>
            <p:ph type="title"/>
          </p:nvPr>
        </p:nvSpPr>
        <p:spPr>
          <a:xfrm>
            <a:off x="3633495" y="-37323"/>
            <a:ext cx="5068078" cy="1278910"/>
          </a:xfrm>
        </p:spPr>
        <p:txBody>
          <a:bodyPr/>
          <a:lstStyle/>
          <a:p>
            <a:pPr algn="ctr"/>
            <a:r>
              <a:rPr lang="it-CH" dirty="0">
                <a:solidFill>
                  <a:srgbClr val="FF3399"/>
                </a:solidFill>
                <a:latin typeface="Georgia" panose="02040502050405020303" pitchFamily="18" charset="0"/>
              </a:rPr>
              <a:t>SUPERSTITIONS</a:t>
            </a:r>
          </a:p>
        </p:txBody>
      </p:sp>
      <p:cxnSp>
        <p:nvCxnSpPr>
          <p:cNvPr id="5" name="Connettore diritto 4">
            <a:extLst>
              <a:ext uri="{FF2B5EF4-FFF2-40B4-BE49-F238E27FC236}">
                <a16:creationId xmlns:a16="http://schemas.microsoft.com/office/drawing/2014/main" id="{105372CD-1E68-46B3-938E-94E99843F3B9}"/>
              </a:ext>
            </a:extLst>
          </p:cNvPr>
          <p:cNvCxnSpPr/>
          <p:nvPr/>
        </p:nvCxnSpPr>
        <p:spPr>
          <a:xfrm>
            <a:off x="3713583" y="1007706"/>
            <a:ext cx="4907902" cy="0"/>
          </a:xfrm>
          <a:prstGeom prst="line">
            <a:avLst/>
          </a:prstGeom>
          <a:ln w="101600">
            <a:solidFill>
              <a:srgbClr val="FF66FF"/>
            </a:solidFill>
          </a:ln>
        </p:spPr>
        <p:style>
          <a:lnRef idx="1">
            <a:schemeClr val="accent1"/>
          </a:lnRef>
          <a:fillRef idx="0">
            <a:schemeClr val="accent1"/>
          </a:fillRef>
          <a:effectRef idx="0">
            <a:schemeClr val="accent1"/>
          </a:effectRef>
          <a:fontRef idx="minor">
            <a:schemeClr val="tx1"/>
          </a:fontRef>
        </p:style>
      </p:cxnSp>
      <p:sp>
        <p:nvSpPr>
          <p:cNvPr id="6" name="Rettangolo 5">
            <a:extLst>
              <a:ext uri="{FF2B5EF4-FFF2-40B4-BE49-F238E27FC236}">
                <a16:creationId xmlns:a16="http://schemas.microsoft.com/office/drawing/2014/main" id="{F5A551D2-3735-438D-B7F3-8A05C9E2D6AF}"/>
              </a:ext>
            </a:extLst>
          </p:cNvPr>
          <p:cNvSpPr/>
          <p:nvPr/>
        </p:nvSpPr>
        <p:spPr>
          <a:xfrm>
            <a:off x="1" y="2156056"/>
            <a:ext cx="12191999" cy="4655974"/>
          </a:xfrm>
          <a:prstGeom prst="rect">
            <a:avLst/>
          </a:prstGeom>
          <a:ln w="1016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7" name="CasellaDiTesto 6">
            <a:extLst>
              <a:ext uri="{FF2B5EF4-FFF2-40B4-BE49-F238E27FC236}">
                <a16:creationId xmlns:a16="http://schemas.microsoft.com/office/drawing/2014/main" id="{58033894-B68B-4D5B-9533-006FCF5DB371}"/>
              </a:ext>
            </a:extLst>
          </p:cNvPr>
          <p:cNvSpPr txBox="1"/>
          <p:nvPr/>
        </p:nvSpPr>
        <p:spPr>
          <a:xfrm>
            <a:off x="158620" y="2368182"/>
            <a:ext cx="11840547" cy="584775"/>
          </a:xfrm>
          <a:prstGeom prst="rect">
            <a:avLst/>
          </a:prstGeom>
          <a:noFill/>
        </p:spPr>
        <p:txBody>
          <a:bodyPr wrap="square" rtlCol="0">
            <a:spAutoFit/>
          </a:bodyPr>
          <a:lstStyle/>
          <a:p>
            <a:r>
              <a:rPr lang="it-CH" sz="3200" u="sng" dirty="0">
                <a:solidFill>
                  <a:srgbClr val="FF0000"/>
                </a:solidFill>
                <a:latin typeface="Georgia" panose="02040502050405020303" pitchFamily="18" charset="0"/>
              </a:rPr>
              <a:t>POUR </a:t>
            </a:r>
            <a:r>
              <a:rPr lang="fr-CH" sz="3200" u="sng" dirty="0">
                <a:solidFill>
                  <a:srgbClr val="FF0000"/>
                </a:solidFill>
                <a:latin typeface="Georgia" panose="02040502050405020303" pitchFamily="18" charset="0"/>
              </a:rPr>
              <a:t>ÉVITER</a:t>
            </a:r>
            <a:r>
              <a:rPr lang="it-CH" sz="3200" u="sng" dirty="0">
                <a:solidFill>
                  <a:srgbClr val="FF0000"/>
                </a:solidFill>
                <a:latin typeface="Georgia" panose="02040502050405020303" pitchFamily="18" charset="0"/>
              </a:rPr>
              <a:t> LA MALCHANCE:</a:t>
            </a:r>
          </a:p>
        </p:txBody>
      </p:sp>
      <p:sp>
        <p:nvSpPr>
          <p:cNvPr id="9" name="CasellaDiTesto 8">
            <a:extLst>
              <a:ext uri="{FF2B5EF4-FFF2-40B4-BE49-F238E27FC236}">
                <a16:creationId xmlns:a16="http://schemas.microsoft.com/office/drawing/2014/main" id="{6530B8EE-3693-4161-A7EC-303B74C0E487}"/>
              </a:ext>
            </a:extLst>
          </p:cNvPr>
          <p:cNvSpPr txBox="1"/>
          <p:nvPr/>
        </p:nvSpPr>
        <p:spPr>
          <a:xfrm>
            <a:off x="76104" y="3166576"/>
            <a:ext cx="10907486" cy="4944943"/>
          </a:xfrm>
          <a:prstGeom prst="rect">
            <a:avLst/>
          </a:prstGeom>
          <a:noFill/>
        </p:spPr>
        <p:txBody>
          <a:bodyPr wrap="square" rtlCol="0">
            <a:spAutoFit/>
          </a:bodyPr>
          <a:lstStyle/>
          <a:p>
            <a:r>
              <a:rPr lang="fr-FR" sz="2400" dirty="0">
                <a:solidFill>
                  <a:srgbClr val="FF0000"/>
                </a:solidFill>
                <a:latin typeface="Georgia" panose="02040502050405020303" pitchFamily="18" charset="0"/>
              </a:rPr>
              <a:t>1) </a:t>
            </a:r>
            <a:r>
              <a:rPr lang="fr-FR" sz="2400" dirty="0">
                <a:latin typeface="Georgia" panose="02040502050405020303" pitchFamily="18" charset="0"/>
              </a:rPr>
              <a:t>Ne portez pas de nouveaux vêtements le samedi parce que ça porte malchance.</a:t>
            </a:r>
          </a:p>
          <a:p>
            <a:r>
              <a:rPr lang="fr-FR" sz="2400" dirty="0">
                <a:solidFill>
                  <a:srgbClr val="FF0000"/>
                </a:solidFill>
                <a:latin typeface="Georgia" panose="02040502050405020303" pitchFamily="18" charset="0"/>
              </a:rPr>
              <a:t>2)</a:t>
            </a:r>
            <a:r>
              <a:rPr lang="fr-FR" sz="2400" dirty="0">
                <a:solidFill>
                  <a:srgbClr val="FF0000"/>
                </a:solidFill>
                <a:latin typeface="Book Antiqua" panose="02040602050305030304" pitchFamily="18" charset="0"/>
              </a:rPr>
              <a:t> </a:t>
            </a:r>
            <a:r>
              <a:rPr lang="fr-FR" sz="2400" dirty="0">
                <a:solidFill>
                  <a:prstClr val="black"/>
                </a:solidFill>
                <a:latin typeface="Book Antiqua" panose="02040602050305030304" pitchFamily="18" charset="0"/>
              </a:rPr>
              <a:t>Ne nettoyez pas la maison la nuit de peur d'effrayer la divinité </a:t>
            </a:r>
            <a:r>
              <a:rPr lang="fr-FR" sz="2400" dirty="0" err="1">
                <a:solidFill>
                  <a:prstClr val="black"/>
                </a:solidFill>
                <a:latin typeface="Book Antiqua" panose="02040602050305030304" pitchFamily="18" charset="0"/>
              </a:rPr>
              <a:t>Lakshi</a:t>
            </a:r>
            <a:r>
              <a:rPr lang="fr-FR" sz="2400" dirty="0">
                <a:solidFill>
                  <a:prstClr val="black"/>
                </a:solidFill>
                <a:latin typeface="Book Antiqua" panose="02040602050305030304" pitchFamily="18" charset="0"/>
              </a:rPr>
              <a:t>.</a:t>
            </a:r>
          </a:p>
          <a:p>
            <a:r>
              <a:rPr lang="fr-FR" sz="2400" dirty="0">
                <a:solidFill>
                  <a:srgbClr val="FF0000"/>
                </a:solidFill>
                <a:latin typeface="Book Antiqua" panose="02040602050305030304" pitchFamily="18" charset="0"/>
              </a:rPr>
              <a:t>3) </a:t>
            </a:r>
            <a:r>
              <a:rPr lang="fr-FR" sz="2400" dirty="0">
                <a:solidFill>
                  <a:prstClr val="black"/>
                </a:solidFill>
                <a:latin typeface="Book Antiqua" panose="02040602050305030304" pitchFamily="18" charset="0"/>
              </a:rPr>
              <a:t>N'acceptez jamais des cadeaux de la main gauche.</a:t>
            </a:r>
          </a:p>
          <a:p>
            <a:pPr lvl="0" defTabSz="457200">
              <a:spcBef>
                <a:spcPts val="1000"/>
              </a:spcBef>
              <a:buClr>
                <a:srgbClr val="90C226"/>
              </a:buClr>
              <a:buSzPct val="80000"/>
            </a:pPr>
            <a:r>
              <a:rPr lang="it-CH" sz="2400" dirty="0">
                <a:solidFill>
                  <a:srgbClr val="FF0000"/>
                </a:solidFill>
                <a:latin typeface="Georgia" panose="02040502050405020303" pitchFamily="18" charset="0"/>
              </a:rPr>
              <a:t>4)</a:t>
            </a:r>
            <a:r>
              <a:rPr lang="fr-FR" sz="2400" dirty="0">
                <a:solidFill>
                  <a:srgbClr val="FF0000"/>
                </a:solidFill>
                <a:latin typeface="Georgia" panose="02040502050405020303" pitchFamily="18" charset="0"/>
              </a:rPr>
              <a:t> </a:t>
            </a:r>
            <a:r>
              <a:rPr lang="fr-FR" sz="2400" dirty="0">
                <a:solidFill>
                  <a:prstClr val="black"/>
                </a:solidFill>
                <a:latin typeface="Georgia" panose="02040502050405020303" pitchFamily="18" charset="0"/>
              </a:rPr>
              <a:t>Des piments ou du citron sont accrochés (=</a:t>
            </a:r>
            <a:r>
              <a:rPr lang="fr-FR" sz="2400" dirty="0" err="1">
                <a:solidFill>
                  <a:prstClr val="black"/>
                </a:solidFill>
                <a:latin typeface="Georgia" panose="02040502050405020303" pitchFamily="18" charset="0"/>
              </a:rPr>
              <a:t>appesi</a:t>
            </a:r>
            <a:r>
              <a:rPr lang="fr-FR" sz="2400" dirty="0">
                <a:solidFill>
                  <a:prstClr val="black"/>
                </a:solidFill>
                <a:latin typeface="Georgia" panose="02040502050405020303" pitchFamily="18" charset="0"/>
              </a:rPr>
              <a:t>) à l'intérieur de la voiture ou sur les portes des maisons pour chasser le mal.</a:t>
            </a:r>
          </a:p>
          <a:p>
            <a:pPr lvl="0" defTabSz="457200">
              <a:spcBef>
                <a:spcPts val="1000"/>
              </a:spcBef>
              <a:buClr>
                <a:srgbClr val="90C226"/>
              </a:buClr>
              <a:buSzPct val="80000"/>
            </a:pPr>
            <a:r>
              <a:rPr lang="fr-FR" sz="2400" dirty="0">
                <a:solidFill>
                  <a:srgbClr val="FF0000"/>
                </a:solidFill>
                <a:latin typeface="Georgia" panose="02040502050405020303" pitchFamily="18" charset="0"/>
              </a:rPr>
              <a:t>5)</a:t>
            </a:r>
            <a:r>
              <a:rPr lang="fr-FR" sz="2400" dirty="0">
                <a:solidFill>
                  <a:prstClr val="black"/>
                </a:solidFill>
                <a:latin typeface="Georgia" panose="02040502050405020303" pitchFamily="18" charset="0"/>
              </a:rPr>
              <a:t> Des nombreux avions n'ont pas la ligne 13, pour éviter toute association avec ce nombre malheureux.</a:t>
            </a:r>
            <a:r>
              <a:rPr lang="fr-FR" sz="2400" dirty="0">
                <a:solidFill>
                  <a:srgbClr val="FF0000"/>
                </a:solidFill>
                <a:latin typeface="Book Antiqua" panose="02040602050305030304" pitchFamily="18" charset="0"/>
              </a:rPr>
              <a:t> </a:t>
            </a:r>
          </a:p>
          <a:p>
            <a:pPr lvl="0" defTabSz="457200">
              <a:spcBef>
                <a:spcPts val="1000"/>
              </a:spcBef>
              <a:buClr>
                <a:srgbClr val="90C226"/>
              </a:buClr>
              <a:buSzPct val="80000"/>
            </a:pPr>
            <a:endParaRPr lang="it-IT" sz="2200" dirty="0">
              <a:solidFill>
                <a:prstClr val="black"/>
              </a:solidFill>
              <a:latin typeface="Georgia" panose="02040502050405020303" pitchFamily="18" charset="0"/>
            </a:endParaRPr>
          </a:p>
          <a:p>
            <a:endParaRPr lang="fr-FR" sz="2200" dirty="0">
              <a:solidFill>
                <a:prstClr val="black"/>
              </a:solidFill>
              <a:latin typeface="Book Antiqua" panose="02040602050305030304" pitchFamily="18" charset="0"/>
            </a:endParaRPr>
          </a:p>
          <a:p>
            <a:pPr lvl="0" defTabSz="457200">
              <a:spcBef>
                <a:spcPts val="1000"/>
              </a:spcBef>
              <a:buClr>
                <a:srgbClr val="90C226"/>
              </a:buClr>
              <a:buSzPct val="80000"/>
            </a:pPr>
            <a:endParaRPr lang="fr-FR" sz="2200" dirty="0">
              <a:solidFill>
                <a:srgbClr val="FF0000"/>
              </a:solidFill>
              <a:latin typeface="Book Antiqua" panose="02040602050305030304" pitchFamily="18" charset="0"/>
            </a:endParaRPr>
          </a:p>
          <a:p>
            <a:endParaRPr lang="it-CH" sz="2400" dirty="0">
              <a:latin typeface="Georgia" panose="02040502050405020303" pitchFamily="18" charset="0"/>
            </a:endParaRPr>
          </a:p>
        </p:txBody>
      </p:sp>
      <p:sp>
        <p:nvSpPr>
          <p:cNvPr id="10" name="Rettangolo 9">
            <a:extLst>
              <a:ext uri="{FF2B5EF4-FFF2-40B4-BE49-F238E27FC236}">
                <a16:creationId xmlns:a16="http://schemas.microsoft.com/office/drawing/2014/main" id="{89165D06-825A-4DAA-ADDF-9289B37865C4}"/>
              </a:ext>
            </a:extLst>
          </p:cNvPr>
          <p:cNvSpPr/>
          <p:nvPr/>
        </p:nvSpPr>
        <p:spPr>
          <a:xfrm>
            <a:off x="0" y="1007706"/>
            <a:ext cx="12192000" cy="1063690"/>
          </a:xfrm>
          <a:prstGeom prst="rect">
            <a:avLst/>
          </a:prstGeom>
          <a:ln w="101600">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11" name="CasellaDiTesto 10">
            <a:extLst>
              <a:ext uri="{FF2B5EF4-FFF2-40B4-BE49-F238E27FC236}">
                <a16:creationId xmlns:a16="http://schemas.microsoft.com/office/drawing/2014/main" id="{785D16C8-A265-47C1-AA98-E0695CE02C9C}"/>
              </a:ext>
            </a:extLst>
          </p:cNvPr>
          <p:cNvSpPr txBox="1"/>
          <p:nvPr/>
        </p:nvSpPr>
        <p:spPr>
          <a:xfrm>
            <a:off x="158620" y="1105329"/>
            <a:ext cx="11224727" cy="959237"/>
          </a:xfrm>
          <a:prstGeom prst="rect">
            <a:avLst/>
          </a:prstGeom>
          <a:noFill/>
        </p:spPr>
        <p:txBody>
          <a:bodyPr wrap="square" rtlCol="0">
            <a:spAutoFit/>
          </a:bodyPr>
          <a:lstStyle/>
          <a:p>
            <a:pPr lvl="0" defTabSz="457200">
              <a:spcBef>
                <a:spcPts val="1000"/>
              </a:spcBef>
              <a:buClr>
                <a:srgbClr val="90C226"/>
              </a:buClr>
              <a:buSzPct val="80000"/>
            </a:pPr>
            <a:r>
              <a:rPr lang="fr-FR" sz="2400" dirty="0">
                <a:solidFill>
                  <a:prstClr val="black"/>
                </a:solidFill>
                <a:latin typeface="Book Antiqua" panose="02040602050305030304" pitchFamily="18" charset="0"/>
              </a:rPr>
              <a:t>Les superstitions sont une chose très importante en Inde.</a:t>
            </a:r>
          </a:p>
          <a:p>
            <a:pPr lvl="0" defTabSz="457200">
              <a:spcBef>
                <a:spcPts val="1000"/>
              </a:spcBef>
              <a:buClr>
                <a:srgbClr val="90C226"/>
              </a:buClr>
              <a:buSzPct val="80000"/>
            </a:pPr>
            <a:r>
              <a:rPr lang="fr-FR" sz="2400" dirty="0">
                <a:solidFill>
                  <a:prstClr val="black"/>
                </a:solidFill>
                <a:latin typeface="Book Antiqua" panose="02040602050305030304" pitchFamily="18" charset="0"/>
              </a:rPr>
              <a:t> Aujourd'hui, nous allons vous parler de quelques superstitions:</a:t>
            </a:r>
          </a:p>
        </p:txBody>
      </p:sp>
      <p:pic>
        <p:nvPicPr>
          <p:cNvPr id="12" name="Immagine 11">
            <a:extLst>
              <a:ext uri="{FF2B5EF4-FFF2-40B4-BE49-F238E27FC236}">
                <a16:creationId xmlns:a16="http://schemas.microsoft.com/office/drawing/2014/main" id="{AFEAB15A-AC8C-4C81-BE17-2391A2C722B7}"/>
              </a:ext>
            </a:extLst>
          </p:cNvPr>
          <p:cNvPicPr>
            <a:picLocks noChangeAspect="1"/>
          </p:cNvPicPr>
          <p:nvPr/>
        </p:nvPicPr>
        <p:blipFill>
          <a:blip r:embed="rId3"/>
          <a:stretch>
            <a:fillRect/>
          </a:stretch>
        </p:blipFill>
        <p:spPr>
          <a:xfrm rot="21244652">
            <a:off x="10876061" y="5152876"/>
            <a:ext cx="1157649" cy="1157649"/>
          </a:xfrm>
          <a:prstGeom prst="rect">
            <a:avLst/>
          </a:prstGeom>
        </p:spPr>
      </p:pic>
      <p:pic>
        <p:nvPicPr>
          <p:cNvPr id="3" name="Immagine 2">
            <a:extLst>
              <a:ext uri="{FF2B5EF4-FFF2-40B4-BE49-F238E27FC236}">
                <a16:creationId xmlns:a16="http://schemas.microsoft.com/office/drawing/2014/main" id="{1119C9EE-FA24-41C9-8787-173CDB4148F0}"/>
              </a:ext>
            </a:extLst>
          </p:cNvPr>
          <p:cNvPicPr>
            <a:picLocks noChangeAspect="1"/>
          </p:cNvPicPr>
          <p:nvPr/>
        </p:nvPicPr>
        <p:blipFill>
          <a:blip r:embed="rId4"/>
          <a:stretch>
            <a:fillRect/>
          </a:stretch>
        </p:blipFill>
        <p:spPr>
          <a:xfrm rot="856490">
            <a:off x="10894837" y="2435517"/>
            <a:ext cx="859496" cy="1160319"/>
          </a:xfrm>
          <a:prstGeom prst="rect">
            <a:avLst/>
          </a:prstGeom>
        </p:spPr>
      </p:pic>
      <p:pic>
        <p:nvPicPr>
          <p:cNvPr id="18" name="Immagine 17">
            <a:extLst>
              <a:ext uri="{FF2B5EF4-FFF2-40B4-BE49-F238E27FC236}">
                <a16:creationId xmlns:a16="http://schemas.microsoft.com/office/drawing/2014/main" id="{3E83738B-15A7-4282-BD3F-1C0BD32D1F66}"/>
              </a:ext>
            </a:extLst>
          </p:cNvPr>
          <p:cNvPicPr>
            <a:picLocks noChangeAspect="1"/>
          </p:cNvPicPr>
          <p:nvPr/>
        </p:nvPicPr>
        <p:blipFill>
          <a:blip r:embed="rId5"/>
          <a:stretch>
            <a:fillRect/>
          </a:stretch>
        </p:blipFill>
        <p:spPr>
          <a:xfrm rot="428837">
            <a:off x="10653600" y="3963477"/>
            <a:ext cx="1270921" cy="816132"/>
          </a:xfrm>
          <a:prstGeom prst="rect">
            <a:avLst/>
          </a:prstGeom>
        </p:spPr>
      </p:pic>
      <p:pic>
        <p:nvPicPr>
          <p:cNvPr id="21" name="Immagine 20">
            <a:extLst>
              <a:ext uri="{FF2B5EF4-FFF2-40B4-BE49-F238E27FC236}">
                <a16:creationId xmlns:a16="http://schemas.microsoft.com/office/drawing/2014/main" id="{5C7C183F-B623-4A61-988C-0EF66AC90E1E}"/>
              </a:ext>
            </a:extLst>
          </p:cNvPr>
          <p:cNvPicPr>
            <a:picLocks noChangeAspect="1"/>
          </p:cNvPicPr>
          <p:nvPr/>
        </p:nvPicPr>
        <p:blipFill>
          <a:blip r:embed="rId6"/>
          <a:stretch>
            <a:fillRect/>
          </a:stretch>
        </p:blipFill>
        <p:spPr>
          <a:xfrm rot="20835663">
            <a:off x="9446006" y="2455666"/>
            <a:ext cx="1119065" cy="895252"/>
          </a:xfrm>
          <a:prstGeom prst="rect">
            <a:avLst/>
          </a:prstGeom>
        </p:spPr>
      </p:pic>
    </p:spTree>
    <p:extLst>
      <p:ext uri="{BB962C8B-B14F-4D97-AF65-F5344CB8AC3E}">
        <p14:creationId xmlns:p14="http://schemas.microsoft.com/office/powerpoint/2010/main" val="732893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8538E1D-DEBE-4AE9-954C-94C170FAC80A}"/>
              </a:ext>
            </a:extLst>
          </p:cNvPr>
          <p:cNvSpPr/>
          <p:nvPr/>
        </p:nvSpPr>
        <p:spPr>
          <a:xfrm>
            <a:off x="46653" y="2016921"/>
            <a:ext cx="12098694" cy="4841079"/>
          </a:xfrm>
          <a:prstGeom prst="rect">
            <a:avLst/>
          </a:prstGeom>
          <a:ln w="101600">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3" name="CasellaDiTesto 2">
            <a:extLst>
              <a:ext uri="{FF2B5EF4-FFF2-40B4-BE49-F238E27FC236}">
                <a16:creationId xmlns:a16="http://schemas.microsoft.com/office/drawing/2014/main" id="{97AFEB54-E78B-4FFB-955C-CB7A476CAC21}"/>
              </a:ext>
            </a:extLst>
          </p:cNvPr>
          <p:cNvSpPr txBox="1"/>
          <p:nvPr/>
        </p:nvSpPr>
        <p:spPr>
          <a:xfrm>
            <a:off x="113523" y="2254689"/>
            <a:ext cx="9227975" cy="523220"/>
          </a:xfrm>
          <a:prstGeom prst="rect">
            <a:avLst/>
          </a:prstGeom>
          <a:noFill/>
        </p:spPr>
        <p:txBody>
          <a:bodyPr wrap="square" rtlCol="0">
            <a:spAutoFit/>
          </a:bodyPr>
          <a:lstStyle/>
          <a:p>
            <a:r>
              <a:rPr lang="fr-FR" sz="2800" u="sng" dirty="0">
                <a:solidFill>
                  <a:srgbClr val="FF9933"/>
                </a:solidFill>
                <a:latin typeface="Georgia" panose="02040502050405020303" pitchFamily="18" charset="0"/>
              </a:rPr>
              <a:t>DES SUPERSTITIONS QUI ATTIRENT LA CHANCE:</a:t>
            </a:r>
            <a:endParaRPr lang="it-CH" u="sng" dirty="0"/>
          </a:p>
        </p:txBody>
      </p:sp>
      <p:sp>
        <p:nvSpPr>
          <p:cNvPr id="2" name="CasellaDiTesto 1">
            <a:extLst>
              <a:ext uri="{FF2B5EF4-FFF2-40B4-BE49-F238E27FC236}">
                <a16:creationId xmlns:a16="http://schemas.microsoft.com/office/drawing/2014/main" id="{68D9DC89-8EFB-4E04-94C5-D22ECD9AF229}"/>
              </a:ext>
            </a:extLst>
          </p:cNvPr>
          <p:cNvSpPr txBox="1"/>
          <p:nvPr/>
        </p:nvSpPr>
        <p:spPr>
          <a:xfrm>
            <a:off x="184460" y="2754067"/>
            <a:ext cx="10593356" cy="3543278"/>
          </a:xfrm>
          <a:prstGeom prst="rect">
            <a:avLst/>
          </a:prstGeom>
          <a:noFill/>
        </p:spPr>
        <p:txBody>
          <a:bodyPr wrap="square" rtlCol="0">
            <a:spAutoFit/>
          </a:bodyPr>
          <a:lstStyle/>
          <a:p>
            <a:pPr lvl="0" defTabSz="457200">
              <a:spcBef>
                <a:spcPts val="1000"/>
              </a:spcBef>
              <a:buClr>
                <a:srgbClr val="90C226"/>
              </a:buClr>
              <a:buSzPct val="80000"/>
            </a:pPr>
            <a:r>
              <a:rPr lang="fr-FR" sz="2400" dirty="0">
                <a:solidFill>
                  <a:srgbClr val="FF9933"/>
                </a:solidFill>
                <a:latin typeface="Book Antiqua" panose="02040602050305030304" pitchFamily="18" charset="0"/>
              </a:rPr>
              <a:t>8)</a:t>
            </a:r>
            <a:r>
              <a:rPr lang="fr-FR" sz="2400" dirty="0">
                <a:solidFill>
                  <a:prstClr val="black">
                    <a:lumMod val="75000"/>
                    <a:lumOff val="25000"/>
                  </a:prstClr>
                </a:solidFill>
                <a:latin typeface="Book Antiqua" panose="02040602050305030304" pitchFamily="18" charset="0"/>
              </a:rPr>
              <a:t> </a:t>
            </a:r>
            <a:r>
              <a:rPr lang="fr-FR" sz="2400" dirty="0">
                <a:latin typeface="Book Antiqua" panose="02040602050305030304" pitchFamily="18" charset="0"/>
              </a:rPr>
              <a:t>En Inde, lorsque vous ressentez un picotement (=</a:t>
            </a:r>
            <a:r>
              <a:rPr lang="fr-FR" sz="2400" dirty="0" err="1">
                <a:latin typeface="Book Antiqua" panose="02040602050305030304" pitchFamily="18" charset="0"/>
              </a:rPr>
              <a:t>formicolio</a:t>
            </a:r>
            <a:r>
              <a:rPr lang="fr-FR" sz="2400" dirty="0">
                <a:latin typeface="Book Antiqua" panose="02040602050305030304" pitchFamily="18" charset="0"/>
              </a:rPr>
              <a:t>) dans votre main droite, vous savez que vous recevrez bientôt un cadeau ou de l'argent.</a:t>
            </a:r>
          </a:p>
          <a:p>
            <a:pPr lvl="0">
              <a:lnSpc>
                <a:spcPct val="90000"/>
              </a:lnSpc>
              <a:spcBef>
                <a:spcPts val="1000"/>
              </a:spcBef>
            </a:pPr>
            <a:r>
              <a:rPr lang="fr-FR" sz="2400" dirty="0">
                <a:solidFill>
                  <a:prstClr val="black">
                    <a:lumMod val="75000"/>
                    <a:lumOff val="25000"/>
                  </a:prstClr>
                </a:solidFill>
                <a:latin typeface="Book Antiqua" panose="02040602050305030304" pitchFamily="18" charset="0"/>
              </a:rPr>
              <a:t> </a:t>
            </a:r>
            <a:r>
              <a:rPr lang="fr-FR" sz="2400" dirty="0">
                <a:solidFill>
                  <a:srgbClr val="FF9933"/>
                </a:solidFill>
                <a:latin typeface="Book Antiqua" panose="02040602050305030304" pitchFamily="18" charset="0"/>
              </a:rPr>
              <a:t>9) </a:t>
            </a:r>
            <a:r>
              <a:rPr lang="fr-FR" sz="2400" dirty="0">
                <a:latin typeface="Book Antiqua" panose="02040602050305030304" pitchFamily="18" charset="0"/>
              </a:rPr>
              <a:t>Les gens ont tendance à jeûner le lundi pour réussir sur le plan professionnel. Sinon, la protection des dieux n'est pas assurée. De même, les étudiants qui doivent passer un examen mangent du yaourt avant de quitter la maison pour passer un bon examen. </a:t>
            </a:r>
          </a:p>
          <a:p>
            <a:pPr lvl="0">
              <a:lnSpc>
                <a:spcPct val="90000"/>
              </a:lnSpc>
              <a:spcBef>
                <a:spcPts val="1000"/>
              </a:spcBef>
            </a:pPr>
            <a:r>
              <a:rPr lang="fr-FR" sz="2400" dirty="0">
                <a:solidFill>
                  <a:srgbClr val="FF9933"/>
                </a:solidFill>
                <a:latin typeface="Book Antiqua" panose="02040602050305030304" pitchFamily="18" charset="0"/>
              </a:rPr>
              <a:t>10)</a:t>
            </a:r>
            <a:r>
              <a:rPr lang="fr-FR" sz="2400" dirty="0">
                <a:latin typeface="Book Antiqua" panose="02040602050305030304" pitchFamily="18" charset="0"/>
              </a:rPr>
              <a:t>Si vous voyez une femme quitter la maison, la chance est de votre côté.</a:t>
            </a:r>
          </a:p>
          <a:p>
            <a:pPr lvl="0">
              <a:lnSpc>
                <a:spcPct val="90000"/>
              </a:lnSpc>
              <a:spcBef>
                <a:spcPts val="1000"/>
              </a:spcBef>
            </a:pPr>
            <a:r>
              <a:rPr lang="fr-FR" sz="2400" dirty="0">
                <a:solidFill>
                  <a:srgbClr val="FF9933"/>
                </a:solidFill>
                <a:latin typeface="Book Antiqua" panose="02040602050305030304" pitchFamily="18" charset="0"/>
              </a:rPr>
              <a:t>11) </a:t>
            </a:r>
            <a:r>
              <a:rPr lang="fr-FR" sz="2400" dirty="0">
                <a:latin typeface="Book Antiqua" panose="02040602050305030304" pitchFamily="18" charset="0"/>
              </a:rPr>
              <a:t>Si une femme qui pétrit du pain laisse tomber un morceau de pâte, c'est le signe qu'elle aura bientôt des visiteurs. </a:t>
            </a:r>
            <a:endParaRPr lang="fr-FR" sz="2200" dirty="0">
              <a:solidFill>
                <a:prstClr val="black">
                  <a:lumMod val="75000"/>
                  <a:lumOff val="25000"/>
                </a:prstClr>
              </a:solidFill>
              <a:latin typeface="Book Antiqua" panose="02040602050305030304" pitchFamily="18" charset="0"/>
            </a:endParaRPr>
          </a:p>
        </p:txBody>
      </p:sp>
      <p:pic>
        <p:nvPicPr>
          <p:cNvPr id="5" name="Immagine 4">
            <a:extLst>
              <a:ext uri="{FF2B5EF4-FFF2-40B4-BE49-F238E27FC236}">
                <a16:creationId xmlns:a16="http://schemas.microsoft.com/office/drawing/2014/main" id="{F6F569EB-8609-487C-8F04-37D770DF0257}"/>
              </a:ext>
            </a:extLst>
          </p:cNvPr>
          <p:cNvPicPr>
            <a:picLocks noChangeAspect="1"/>
          </p:cNvPicPr>
          <p:nvPr/>
        </p:nvPicPr>
        <p:blipFill>
          <a:blip r:embed="rId3"/>
          <a:stretch>
            <a:fillRect/>
          </a:stretch>
        </p:blipFill>
        <p:spPr>
          <a:xfrm>
            <a:off x="10301973" y="2060983"/>
            <a:ext cx="1796721" cy="1296657"/>
          </a:xfrm>
          <a:prstGeom prst="rect">
            <a:avLst/>
          </a:prstGeom>
        </p:spPr>
      </p:pic>
      <p:pic>
        <p:nvPicPr>
          <p:cNvPr id="6" name="Immagine 5">
            <a:extLst>
              <a:ext uri="{FF2B5EF4-FFF2-40B4-BE49-F238E27FC236}">
                <a16:creationId xmlns:a16="http://schemas.microsoft.com/office/drawing/2014/main" id="{3624EC8F-FA3A-4147-AA64-2A7CF3F053A8}"/>
              </a:ext>
            </a:extLst>
          </p:cNvPr>
          <p:cNvPicPr>
            <a:picLocks noChangeAspect="1"/>
          </p:cNvPicPr>
          <p:nvPr/>
        </p:nvPicPr>
        <p:blipFill>
          <a:blip r:embed="rId4"/>
          <a:stretch>
            <a:fillRect/>
          </a:stretch>
        </p:blipFill>
        <p:spPr>
          <a:xfrm>
            <a:off x="10571585" y="4621367"/>
            <a:ext cx="1428070" cy="753318"/>
          </a:xfrm>
          <a:prstGeom prst="rect">
            <a:avLst/>
          </a:prstGeom>
        </p:spPr>
      </p:pic>
      <p:sp>
        <p:nvSpPr>
          <p:cNvPr id="11" name="Rettangolo 10">
            <a:extLst>
              <a:ext uri="{FF2B5EF4-FFF2-40B4-BE49-F238E27FC236}">
                <a16:creationId xmlns:a16="http://schemas.microsoft.com/office/drawing/2014/main" id="{B7510900-271B-4AFA-9B72-FDB075D1486F}"/>
              </a:ext>
            </a:extLst>
          </p:cNvPr>
          <p:cNvSpPr/>
          <p:nvPr/>
        </p:nvSpPr>
        <p:spPr>
          <a:xfrm>
            <a:off x="46652" y="0"/>
            <a:ext cx="12098695" cy="1967654"/>
          </a:xfrm>
          <a:prstGeom prst="rect">
            <a:avLst/>
          </a:prstGeom>
          <a:ln w="1016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12" name="CasellaDiTesto 11">
            <a:extLst>
              <a:ext uri="{FF2B5EF4-FFF2-40B4-BE49-F238E27FC236}">
                <a16:creationId xmlns:a16="http://schemas.microsoft.com/office/drawing/2014/main" id="{0004AF1D-2ECE-4202-995C-0D461C3BCC0A}"/>
              </a:ext>
            </a:extLst>
          </p:cNvPr>
          <p:cNvSpPr txBox="1"/>
          <p:nvPr/>
        </p:nvSpPr>
        <p:spPr>
          <a:xfrm>
            <a:off x="1461796" y="171810"/>
            <a:ext cx="10730204" cy="1624034"/>
          </a:xfrm>
          <a:prstGeom prst="rect">
            <a:avLst/>
          </a:prstGeom>
          <a:noFill/>
        </p:spPr>
        <p:txBody>
          <a:bodyPr wrap="square" rtlCol="0">
            <a:spAutoFit/>
          </a:bodyPr>
          <a:lstStyle/>
          <a:p>
            <a:pPr lvl="0" defTabSz="457200">
              <a:spcBef>
                <a:spcPts val="1000"/>
              </a:spcBef>
              <a:buClr>
                <a:srgbClr val="90C226"/>
              </a:buClr>
              <a:buSzPct val="80000"/>
            </a:pPr>
            <a:r>
              <a:rPr lang="fr-FR" sz="2400" dirty="0">
                <a:solidFill>
                  <a:srgbClr val="FF0000"/>
                </a:solidFill>
                <a:latin typeface="Book Antiqua" panose="02040602050305030304" pitchFamily="18" charset="0"/>
              </a:rPr>
              <a:t>6) </a:t>
            </a:r>
            <a:r>
              <a:rPr lang="fr-FR" sz="2400" dirty="0">
                <a:solidFill>
                  <a:prstClr val="black"/>
                </a:solidFill>
                <a:latin typeface="Book Antiqua" panose="02040602050305030304" pitchFamily="18" charset="0"/>
              </a:rPr>
              <a:t>Les mères indiennes peignent une tache noire sur le visage de leur bébé pour le protéger de l'envie et du mauvais œil.</a:t>
            </a:r>
          </a:p>
          <a:p>
            <a:pPr lvl="0">
              <a:lnSpc>
                <a:spcPct val="90000"/>
              </a:lnSpc>
              <a:spcBef>
                <a:spcPts val="1000"/>
              </a:spcBef>
            </a:pPr>
            <a:r>
              <a:rPr lang="fr-FR" sz="2400" dirty="0">
                <a:solidFill>
                  <a:srgbClr val="FF0000"/>
                </a:solidFill>
                <a:latin typeface="Book Antiqua" panose="02040602050305030304" pitchFamily="18" charset="0"/>
              </a:rPr>
              <a:t>7)</a:t>
            </a:r>
            <a:r>
              <a:rPr lang="fr-FR" sz="2400" dirty="0">
                <a:solidFill>
                  <a:prstClr val="black"/>
                </a:solidFill>
                <a:latin typeface="Book Antiqua" panose="02040602050305030304" pitchFamily="18" charset="0"/>
              </a:rPr>
              <a:t>Le point rouge que les femmes montrent sur leur front indique qu'elles sont mariées et sert à protéger leur relation de la négativité</a:t>
            </a:r>
            <a:endParaRPr lang="fr-FR" sz="2400" dirty="0">
              <a:solidFill>
                <a:prstClr val="black"/>
              </a:solidFill>
              <a:latin typeface="Georgia" panose="02040502050405020303" pitchFamily="18" charset="0"/>
            </a:endParaRPr>
          </a:p>
        </p:txBody>
      </p:sp>
      <p:pic>
        <p:nvPicPr>
          <p:cNvPr id="13" name="Immagine 12">
            <a:extLst>
              <a:ext uri="{FF2B5EF4-FFF2-40B4-BE49-F238E27FC236}">
                <a16:creationId xmlns:a16="http://schemas.microsoft.com/office/drawing/2014/main" id="{8E63B023-53F8-47A8-80C0-47E792BBB737}"/>
              </a:ext>
            </a:extLst>
          </p:cNvPr>
          <p:cNvPicPr>
            <a:picLocks noChangeAspect="1"/>
          </p:cNvPicPr>
          <p:nvPr/>
        </p:nvPicPr>
        <p:blipFill>
          <a:blip r:embed="rId5"/>
          <a:stretch>
            <a:fillRect/>
          </a:stretch>
        </p:blipFill>
        <p:spPr>
          <a:xfrm rot="21044212">
            <a:off x="161134" y="78498"/>
            <a:ext cx="1283204" cy="946699"/>
          </a:xfrm>
          <a:prstGeom prst="rect">
            <a:avLst/>
          </a:prstGeom>
        </p:spPr>
      </p:pic>
      <p:pic>
        <p:nvPicPr>
          <p:cNvPr id="14" name="Immagine 13">
            <a:extLst>
              <a:ext uri="{FF2B5EF4-FFF2-40B4-BE49-F238E27FC236}">
                <a16:creationId xmlns:a16="http://schemas.microsoft.com/office/drawing/2014/main" id="{96E253B3-DD01-49CB-89C6-87BCE815752B}"/>
              </a:ext>
            </a:extLst>
          </p:cNvPr>
          <p:cNvPicPr>
            <a:picLocks noChangeAspect="1"/>
          </p:cNvPicPr>
          <p:nvPr/>
        </p:nvPicPr>
        <p:blipFill>
          <a:blip r:embed="rId6"/>
          <a:stretch>
            <a:fillRect/>
          </a:stretch>
        </p:blipFill>
        <p:spPr>
          <a:xfrm rot="386344">
            <a:off x="69240" y="732834"/>
            <a:ext cx="1566808" cy="1322947"/>
          </a:xfrm>
          <a:prstGeom prst="rect">
            <a:avLst/>
          </a:prstGeom>
        </p:spPr>
      </p:pic>
    </p:spTree>
    <p:extLst>
      <p:ext uri="{BB962C8B-B14F-4D97-AF65-F5344CB8AC3E}">
        <p14:creationId xmlns:p14="http://schemas.microsoft.com/office/powerpoint/2010/main" val="416042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916C64C-526B-4C36-A194-7869C5C8C8D6}"/>
              </a:ext>
            </a:extLst>
          </p:cNvPr>
          <p:cNvSpPr/>
          <p:nvPr/>
        </p:nvSpPr>
        <p:spPr>
          <a:xfrm>
            <a:off x="0" y="0"/>
            <a:ext cx="12137570" cy="3410761"/>
          </a:xfrm>
          <a:prstGeom prst="rect">
            <a:avLst/>
          </a:prstGeom>
          <a:ln w="1016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lvl="0"/>
            <a:endParaRPr lang="it-CH" sz="2800" u="sng" dirty="0">
              <a:solidFill>
                <a:srgbClr val="FFFF00"/>
              </a:solidFill>
              <a:latin typeface="Georgia" panose="02040502050405020303" pitchFamily="18" charset="0"/>
            </a:endParaRPr>
          </a:p>
        </p:txBody>
      </p:sp>
      <p:sp>
        <p:nvSpPr>
          <p:cNvPr id="5" name="CasellaDiTesto 4">
            <a:extLst>
              <a:ext uri="{FF2B5EF4-FFF2-40B4-BE49-F238E27FC236}">
                <a16:creationId xmlns:a16="http://schemas.microsoft.com/office/drawing/2014/main" id="{A2B6F536-3E4A-436C-B43A-CFE236BBBC69}"/>
              </a:ext>
            </a:extLst>
          </p:cNvPr>
          <p:cNvSpPr txBox="1"/>
          <p:nvPr/>
        </p:nvSpPr>
        <p:spPr>
          <a:xfrm>
            <a:off x="1843186" y="936880"/>
            <a:ext cx="10294384" cy="2363468"/>
          </a:xfrm>
          <a:prstGeom prst="rect">
            <a:avLst/>
          </a:prstGeom>
          <a:noFill/>
        </p:spPr>
        <p:txBody>
          <a:bodyPr wrap="square" rtlCol="0">
            <a:spAutoFit/>
          </a:bodyPr>
          <a:lstStyle/>
          <a:p>
            <a:pPr lvl="0"/>
            <a:r>
              <a:rPr lang="fr-FR" sz="2400" dirty="0">
                <a:solidFill>
                  <a:srgbClr val="FFFF00"/>
                </a:solidFill>
                <a:latin typeface="Georgia" panose="02040502050405020303" pitchFamily="18" charset="0"/>
              </a:rPr>
              <a:t>12) </a:t>
            </a:r>
            <a:r>
              <a:rPr lang="fr-FR" sz="2400" dirty="0">
                <a:solidFill>
                  <a:prstClr val="black"/>
                </a:solidFill>
                <a:latin typeface="Georgia" panose="02040502050405020303" pitchFamily="18" charset="0"/>
              </a:rPr>
              <a:t>Si quelqu'un à côté de vous éternue, cela signifie que quelqu'un de loin pense à vous. Pour savoir de qui il s'agit, demandez à la personne qui a éternué de dire un chiffre et de voir quelle lettre de l'alphabet correspond à ce chiffre, cette lettre est l'initiale du nom de la personne qui pense à vous. </a:t>
            </a:r>
            <a:endParaRPr lang="it-CH" sz="2400" dirty="0">
              <a:solidFill>
                <a:prstClr val="black"/>
              </a:solidFill>
              <a:latin typeface="Georgia" panose="02040502050405020303" pitchFamily="18" charset="0"/>
            </a:endParaRPr>
          </a:p>
          <a:p>
            <a:pPr lvl="0">
              <a:lnSpc>
                <a:spcPct val="90000"/>
              </a:lnSpc>
              <a:spcBef>
                <a:spcPts val="1000"/>
              </a:spcBef>
            </a:pPr>
            <a:r>
              <a:rPr lang="fr-FR" sz="2400" dirty="0">
                <a:solidFill>
                  <a:srgbClr val="FFFF00"/>
                </a:solidFill>
                <a:latin typeface="Book Antiqua" panose="02040602050305030304" pitchFamily="18" charset="0"/>
              </a:rPr>
              <a:t>13)</a:t>
            </a:r>
            <a:r>
              <a:rPr lang="fr-FR" sz="2400" dirty="0">
                <a:solidFill>
                  <a:prstClr val="black"/>
                </a:solidFill>
                <a:latin typeface="Book Antiqua" panose="02040602050305030304" pitchFamily="18" charset="0"/>
              </a:rPr>
              <a:t>Si quelqu'un vous appelle en sortant, c'est un signe que vous ne ferez rien de ce que vous avez prévu.</a:t>
            </a:r>
          </a:p>
        </p:txBody>
      </p:sp>
      <p:sp>
        <p:nvSpPr>
          <p:cNvPr id="7" name="Rettangolo 6">
            <a:extLst>
              <a:ext uri="{FF2B5EF4-FFF2-40B4-BE49-F238E27FC236}">
                <a16:creationId xmlns:a16="http://schemas.microsoft.com/office/drawing/2014/main" id="{F0A699C6-373A-4F1D-8BC7-114B60AD38D8}"/>
              </a:ext>
            </a:extLst>
          </p:cNvPr>
          <p:cNvSpPr/>
          <p:nvPr/>
        </p:nvSpPr>
        <p:spPr>
          <a:xfrm>
            <a:off x="27212" y="3508309"/>
            <a:ext cx="12137571" cy="3348427"/>
          </a:xfrm>
          <a:prstGeom prst="rect">
            <a:avLst/>
          </a:prstGeom>
          <a:ln w="101600">
            <a:solidFill>
              <a:srgbClr val="66FF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8" name="CasellaDiTesto 7">
            <a:extLst>
              <a:ext uri="{FF2B5EF4-FFF2-40B4-BE49-F238E27FC236}">
                <a16:creationId xmlns:a16="http://schemas.microsoft.com/office/drawing/2014/main" id="{DF6F3409-532A-480F-9AAF-7C0226DEB32E}"/>
              </a:ext>
            </a:extLst>
          </p:cNvPr>
          <p:cNvSpPr txBox="1"/>
          <p:nvPr/>
        </p:nvSpPr>
        <p:spPr>
          <a:xfrm>
            <a:off x="81640" y="3652136"/>
            <a:ext cx="12083143" cy="553998"/>
          </a:xfrm>
          <a:prstGeom prst="rect">
            <a:avLst/>
          </a:prstGeom>
          <a:noFill/>
        </p:spPr>
        <p:txBody>
          <a:bodyPr wrap="square" rtlCol="0">
            <a:spAutoFit/>
          </a:bodyPr>
          <a:lstStyle/>
          <a:p>
            <a:r>
              <a:rPr lang="it-CH" sz="3000" u="sng" dirty="0">
                <a:solidFill>
                  <a:srgbClr val="66FF66"/>
                </a:solidFill>
                <a:latin typeface="Georgia" panose="02040502050405020303" pitchFamily="18" charset="0"/>
              </a:rPr>
              <a:t>COMMERÇANT ET CLIENT:</a:t>
            </a:r>
          </a:p>
        </p:txBody>
      </p:sp>
      <p:sp>
        <p:nvSpPr>
          <p:cNvPr id="9" name="CasellaDiTesto 8">
            <a:extLst>
              <a:ext uri="{FF2B5EF4-FFF2-40B4-BE49-F238E27FC236}">
                <a16:creationId xmlns:a16="http://schemas.microsoft.com/office/drawing/2014/main" id="{0D6ADECF-86B4-435F-A1BB-B448004CCC18}"/>
              </a:ext>
            </a:extLst>
          </p:cNvPr>
          <p:cNvSpPr txBox="1"/>
          <p:nvPr/>
        </p:nvSpPr>
        <p:spPr>
          <a:xfrm>
            <a:off x="176115" y="4400856"/>
            <a:ext cx="10073951" cy="1882567"/>
          </a:xfrm>
          <a:prstGeom prst="rect">
            <a:avLst/>
          </a:prstGeom>
          <a:noFill/>
        </p:spPr>
        <p:txBody>
          <a:bodyPr wrap="square" rtlCol="0">
            <a:spAutoFit/>
          </a:bodyPr>
          <a:lstStyle/>
          <a:p>
            <a:pPr lvl="0">
              <a:lnSpc>
                <a:spcPct val="90000"/>
              </a:lnSpc>
              <a:spcBef>
                <a:spcPts val="1000"/>
              </a:spcBef>
            </a:pPr>
            <a:r>
              <a:rPr lang="fr-FR" sz="2400" dirty="0">
                <a:solidFill>
                  <a:srgbClr val="66FF66"/>
                </a:solidFill>
                <a:latin typeface="Georgia" panose="02040502050405020303" pitchFamily="18" charset="0"/>
              </a:rPr>
              <a:t>14)</a:t>
            </a:r>
            <a:r>
              <a:rPr lang="fr-FR" sz="2400" dirty="0">
                <a:solidFill>
                  <a:prstClr val="black"/>
                </a:solidFill>
                <a:latin typeface="Georgia" panose="02040502050405020303" pitchFamily="18" charset="0"/>
              </a:rPr>
              <a:t> Les commerçants s'efforcent de vendre autant que possible au premier client de la journée. Si cela n'achète pas, votre journée ne se passera pas bien.</a:t>
            </a:r>
          </a:p>
          <a:p>
            <a:pPr lvl="0">
              <a:lnSpc>
                <a:spcPct val="90000"/>
              </a:lnSpc>
              <a:spcBef>
                <a:spcPts val="1000"/>
              </a:spcBef>
            </a:pPr>
            <a:r>
              <a:rPr lang="fr-FR" sz="2400" dirty="0">
                <a:solidFill>
                  <a:srgbClr val="66FF66"/>
                </a:solidFill>
                <a:latin typeface="Georgia" panose="02040502050405020303" pitchFamily="18" charset="0"/>
              </a:rPr>
              <a:t>15)</a:t>
            </a:r>
            <a:r>
              <a:rPr lang="fr-FR" sz="2400" dirty="0">
                <a:solidFill>
                  <a:prstClr val="black"/>
                </a:solidFill>
                <a:latin typeface="Georgia" panose="02040502050405020303" pitchFamily="18" charset="0"/>
              </a:rPr>
              <a:t> Les clients doivent dépenser le moins possible le premier jour du mois ou risquer de dépenser une fortune au cours des 30 prochains jours</a:t>
            </a:r>
            <a:endParaRPr lang="it-CH" sz="2400" dirty="0">
              <a:latin typeface="Georgia" panose="02040502050405020303" pitchFamily="18" charset="0"/>
            </a:endParaRPr>
          </a:p>
        </p:txBody>
      </p:sp>
      <p:pic>
        <p:nvPicPr>
          <p:cNvPr id="10" name="Immagine 9">
            <a:extLst>
              <a:ext uri="{FF2B5EF4-FFF2-40B4-BE49-F238E27FC236}">
                <a16:creationId xmlns:a16="http://schemas.microsoft.com/office/drawing/2014/main" id="{E9856558-EC27-40B9-A88A-654C2D8B407B}"/>
              </a:ext>
            </a:extLst>
          </p:cNvPr>
          <p:cNvPicPr>
            <a:picLocks noChangeAspect="1"/>
          </p:cNvPicPr>
          <p:nvPr/>
        </p:nvPicPr>
        <p:blipFill>
          <a:blip r:embed="rId2"/>
          <a:stretch>
            <a:fillRect/>
          </a:stretch>
        </p:blipFill>
        <p:spPr>
          <a:xfrm>
            <a:off x="10101557" y="3711090"/>
            <a:ext cx="1914328" cy="1385403"/>
          </a:xfrm>
          <a:prstGeom prst="rect">
            <a:avLst/>
          </a:prstGeom>
        </p:spPr>
      </p:pic>
      <p:pic>
        <p:nvPicPr>
          <p:cNvPr id="11" name="Immagine 10">
            <a:extLst>
              <a:ext uri="{FF2B5EF4-FFF2-40B4-BE49-F238E27FC236}">
                <a16:creationId xmlns:a16="http://schemas.microsoft.com/office/drawing/2014/main" id="{9D03041E-BB22-4BBD-90DF-D877B964EB09}"/>
              </a:ext>
            </a:extLst>
          </p:cNvPr>
          <p:cNvPicPr>
            <a:picLocks noChangeAspect="1"/>
          </p:cNvPicPr>
          <p:nvPr/>
        </p:nvPicPr>
        <p:blipFill>
          <a:blip r:embed="rId3"/>
          <a:stretch>
            <a:fillRect/>
          </a:stretch>
        </p:blipFill>
        <p:spPr>
          <a:xfrm>
            <a:off x="10403240" y="5263285"/>
            <a:ext cx="1612645" cy="1209484"/>
          </a:xfrm>
          <a:prstGeom prst="rect">
            <a:avLst/>
          </a:prstGeom>
        </p:spPr>
      </p:pic>
      <p:pic>
        <p:nvPicPr>
          <p:cNvPr id="2" name="Immagine 1">
            <a:extLst>
              <a:ext uri="{FF2B5EF4-FFF2-40B4-BE49-F238E27FC236}">
                <a16:creationId xmlns:a16="http://schemas.microsoft.com/office/drawing/2014/main" id="{8506849A-D6F8-4524-9C78-B8C13297F58D}"/>
              </a:ext>
            </a:extLst>
          </p:cNvPr>
          <p:cNvPicPr>
            <a:picLocks noChangeAspect="1"/>
          </p:cNvPicPr>
          <p:nvPr/>
        </p:nvPicPr>
        <p:blipFill>
          <a:blip r:embed="rId4"/>
          <a:stretch>
            <a:fillRect/>
          </a:stretch>
        </p:blipFill>
        <p:spPr>
          <a:xfrm>
            <a:off x="147317" y="1339684"/>
            <a:ext cx="1695869" cy="1372017"/>
          </a:xfrm>
          <a:prstGeom prst="rect">
            <a:avLst/>
          </a:prstGeom>
        </p:spPr>
      </p:pic>
      <p:sp>
        <p:nvSpPr>
          <p:cNvPr id="3" name="CasellaDiTesto 2">
            <a:extLst>
              <a:ext uri="{FF2B5EF4-FFF2-40B4-BE49-F238E27FC236}">
                <a16:creationId xmlns:a16="http://schemas.microsoft.com/office/drawing/2014/main" id="{92709B64-C036-4BF6-9D07-8F6EE324EBBB}"/>
              </a:ext>
            </a:extLst>
          </p:cNvPr>
          <p:cNvSpPr txBox="1"/>
          <p:nvPr/>
        </p:nvSpPr>
        <p:spPr>
          <a:xfrm>
            <a:off x="134515" y="282533"/>
            <a:ext cx="5934270" cy="584775"/>
          </a:xfrm>
          <a:prstGeom prst="rect">
            <a:avLst/>
          </a:prstGeom>
          <a:noFill/>
        </p:spPr>
        <p:txBody>
          <a:bodyPr wrap="square" rtlCol="0">
            <a:spAutoFit/>
          </a:bodyPr>
          <a:lstStyle/>
          <a:p>
            <a:pPr lvl="0"/>
            <a:r>
              <a:rPr lang="it-CH" sz="3200" u="sng" dirty="0">
                <a:solidFill>
                  <a:srgbClr val="FFFF00"/>
                </a:solidFill>
                <a:latin typeface="Georgia" panose="02040502050405020303" pitchFamily="18" charset="0"/>
              </a:rPr>
              <a:t>SIGNES PRÉMORATIFS:</a:t>
            </a:r>
          </a:p>
        </p:txBody>
      </p:sp>
    </p:spTree>
    <p:extLst>
      <p:ext uri="{BB962C8B-B14F-4D97-AF65-F5344CB8AC3E}">
        <p14:creationId xmlns:p14="http://schemas.microsoft.com/office/powerpoint/2010/main" val="35466182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7F29415-EB97-4A0F-8C73-EFAD4B977116}"/>
              </a:ext>
            </a:extLst>
          </p:cNvPr>
          <p:cNvSpPr/>
          <p:nvPr/>
        </p:nvSpPr>
        <p:spPr>
          <a:xfrm>
            <a:off x="41988" y="3732245"/>
            <a:ext cx="12108024" cy="3125755"/>
          </a:xfrm>
          <a:prstGeom prst="rect">
            <a:avLst/>
          </a:prstGeom>
          <a:ln w="1016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5" name="CasellaDiTesto 4">
            <a:extLst>
              <a:ext uri="{FF2B5EF4-FFF2-40B4-BE49-F238E27FC236}">
                <a16:creationId xmlns:a16="http://schemas.microsoft.com/office/drawing/2014/main" id="{843C0F62-6B19-4FAB-9506-B32AFD847373}"/>
              </a:ext>
            </a:extLst>
          </p:cNvPr>
          <p:cNvSpPr txBox="1"/>
          <p:nvPr/>
        </p:nvSpPr>
        <p:spPr>
          <a:xfrm>
            <a:off x="186613" y="3811496"/>
            <a:ext cx="8481526" cy="584775"/>
          </a:xfrm>
          <a:prstGeom prst="rect">
            <a:avLst/>
          </a:prstGeom>
          <a:noFill/>
        </p:spPr>
        <p:txBody>
          <a:bodyPr wrap="square" rtlCol="0">
            <a:spAutoFit/>
          </a:bodyPr>
          <a:lstStyle/>
          <a:p>
            <a:r>
              <a:rPr lang="it-CH" sz="2800" u="sng" dirty="0">
                <a:solidFill>
                  <a:srgbClr val="0070C0"/>
                </a:solidFill>
                <a:latin typeface="Georgia" panose="02040502050405020303" pitchFamily="18" charset="0"/>
              </a:rPr>
              <a:t>UN VOYAGE </a:t>
            </a:r>
            <a:r>
              <a:rPr lang="it-CH" sz="3200" u="sng" dirty="0">
                <a:solidFill>
                  <a:srgbClr val="0070C0"/>
                </a:solidFill>
                <a:latin typeface="Georgia" panose="02040502050405020303" pitchFamily="18" charset="0"/>
              </a:rPr>
              <a:t>CHANCEUX</a:t>
            </a:r>
            <a:r>
              <a:rPr lang="it-CH" sz="2800" u="sng" dirty="0">
                <a:solidFill>
                  <a:srgbClr val="0070C0"/>
                </a:solidFill>
                <a:latin typeface="Georgia" panose="02040502050405020303" pitchFamily="18" charset="0"/>
              </a:rPr>
              <a:t>:</a:t>
            </a:r>
          </a:p>
        </p:txBody>
      </p:sp>
      <p:sp>
        <p:nvSpPr>
          <p:cNvPr id="6" name="CasellaDiTesto 5">
            <a:extLst>
              <a:ext uri="{FF2B5EF4-FFF2-40B4-BE49-F238E27FC236}">
                <a16:creationId xmlns:a16="http://schemas.microsoft.com/office/drawing/2014/main" id="{80264F4B-6A5E-451E-9B1F-D809AE3C087E}"/>
              </a:ext>
            </a:extLst>
          </p:cNvPr>
          <p:cNvSpPr txBox="1"/>
          <p:nvPr/>
        </p:nvSpPr>
        <p:spPr>
          <a:xfrm>
            <a:off x="41988" y="4642778"/>
            <a:ext cx="9106677" cy="1754326"/>
          </a:xfrm>
          <a:prstGeom prst="rect">
            <a:avLst/>
          </a:prstGeom>
          <a:noFill/>
        </p:spPr>
        <p:txBody>
          <a:bodyPr wrap="square" rtlCol="0">
            <a:spAutoFit/>
          </a:bodyPr>
          <a:lstStyle/>
          <a:p>
            <a:pPr lvl="0">
              <a:lnSpc>
                <a:spcPct val="90000"/>
              </a:lnSpc>
              <a:spcBef>
                <a:spcPts val="1000"/>
              </a:spcBef>
            </a:pPr>
            <a:r>
              <a:rPr lang="fr-FR" sz="2400" dirty="0">
                <a:solidFill>
                  <a:schemeClr val="accent1"/>
                </a:solidFill>
                <a:latin typeface="Georgia" panose="02040502050405020303" pitchFamily="18" charset="0"/>
              </a:rPr>
              <a:t>18) </a:t>
            </a:r>
            <a:r>
              <a:rPr lang="fr-FR" sz="2400" dirty="0">
                <a:solidFill>
                  <a:prstClr val="black"/>
                </a:solidFill>
                <a:latin typeface="Georgia" panose="02040502050405020303" pitchFamily="18" charset="0"/>
              </a:rPr>
              <a:t>Pour faire un bon voyage, vous devez considérer vers quel point cardinal vous vous dirigez. Les lundis et samedis, évitez d'aller vers l'est, les mardis et mercredis vers le nord, les jeudis vers le sud et les vendredis et dimanches vers l'ouest. Et c'est très mauvais d'être de retour le neuvième jour du voyage.</a:t>
            </a:r>
          </a:p>
        </p:txBody>
      </p:sp>
      <p:pic>
        <p:nvPicPr>
          <p:cNvPr id="1026" name="Picture 2" descr="PRÉPARER UN VOYAGE EN INDE | Conseils et infos pratiques">
            <a:extLst>
              <a:ext uri="{FF2B5EF4-FFF2-40B4-BE49-F238E27FC236}">
                <a16:creationId xmlns:a16="http://schemas.microsoft.com/office/drawing/2014/main" id="{A3A706BF-B22E-418D-B09B-8E57E9E9C2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2039" y="3909832"/>
            <a:ext cx="2376587" cy="1465892"/>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EECA1706-5B46-4D3B-96DC-159DCAF79E46}"/>
              </a:ext>
            </a:extLst>
          </p:cNvPr>
          <p:cNvPicPr>
            <a:picLocks noChangeAspect="1"/>
          </p:cNvPicPr>
          <p:nvPr/>
        </p:nvPicPr>
        <p:blipFill>
          <a:blip r:embed="rId3"/>
          <a:stretch>
            <a:fillRect/>
          </a:stretch>
        </p:blipFill>
        <p:spPr>
          <a:xfrm>
            <a:off x="8976049" y="5475929"/>
            <a:ext cx="2463281" cy="1281866"/>
          </a:xfrm>
          <a:prstGeom prst="rect">
            <a:avLst/>
          </a:prstGeom>
        </p:spPr>
      </p:pic>
      <p:pic>
        <p:nvPicPr>
          <p:cNvPr id="2" name="Immagine 1">
            <a:extLst>
              <a:ext uri="{FF2B5EF4-FFF2-40B4-BE49-F238E27FC236}">
                <a16:creationId xmlns:a16="http://schemas.microsoft.com/office/drawing/2014/main" id="{ACC6DD70-3145-4C10-B55D-5C7435EDFA7F}"/>
              </a:ext>
            </a:extLst>
          </p:cNvPr>
          <p:cNvPicPr>
            <a:picLocks noChangeAspect="1"/>
          </p:cNvPicPr>
          <p:nvPr/>
        </p:nvPicPr>
        <p:blipFill>
          <a:blip r:embed="rId4"/>
          <a:stretch>
            <a:fillRect/>
          </a:stretch>
        </p:blipFill>
        <p:spPr>
          <a:xfrm>
            <a:off x="0" y="8020"/>
            <a:ext cx="12192000" cy="3692619"/>
          </a:xfrm>
          <a:prstGeom prst="rect">
            <a:avLst/>
          </a:prstGeom>
        </p:spPr>
      </p:pic>
      <p:sp>
        <p:nvSpPr>
          <p:cNvPr id="3" name="Rettangolo 2">
            <a:extLst>
              <a:ext uri="{FF2B5EF4-FFF2-40B4-BE49-F238E27FC236}">
                <a16:creationId xmlns:a16="http://schemas.microsoft.com/office/drawing/2014/main" id="{0BD70855-9831-44AD-9220-BA6EDFD19EFF}"/>
              </a:ext>
            </a:extLst>
          </p:cNvPr>
          <p:cNvSpPr/>
          <p:nvPr/>
        </p:nvSpPr>
        <p:spPr>
          <a:xfrm>
            <a:off x="186613" y="802658"/>
            <a:ext cx="10543591" cy="3175228"/>
          </a:xfrm>
          <a:prstGeom prst="rect">
            <a:avLst/>
          </a:prstGeom>
        </p:spPr>
        <p:txBody>
          <a:bodyPr wrap="square">
            <a:spAutoFit/>
          </a:bodyPr>
          <a:lstStyle/>
          <a:p>
            <a:pPr lvl="0" defTabSz="457200">
              <a:spcBef>
                <a:spcPts val="1000"/>
              </a:spcBef>
              <a:buClr>
                <a:srgbClr val="90C226"/>
              </a:buClr>
              <a:buSzPct val="80000"/>
            </a:pPr>
            <a:r>
              <a:rPr lang="fr-FR" sz="2400" dirty="0">
                <a:solidFill>
                  <a:srgbClr val="66FFFF"/>
                </a:solidFill>
                <a:latin typeface="Georgia" panose="02040502050405020303" pitchFamily="18" charset="0"/>
              </a:rPr>
              <a:t>16) </a:t>
            </a:r>
            <a:r>
              <a:rPr lang="fr-FR" sz="2400" dirty="0">
                <a:solidFill>
                  <a:prstClr val="black"/>
                </a:solidFill>
                <a:latin typeface="Georgia" panose="02040502050405020303" pitchFamily="18" charset="0"/>
              </a:rPr>
              <a:t>Pour un commerçant, laisser tomber des clés au sol est un signe de malchance, il doit donc les ramasser immédiatement et les ramener au niveau des yeux comme pour les embrasser. La même chose arrive aux étudiants avec des livres.</a:t>
            </a:r>
            <a:r>
              <a:rPr lang="fr-FR" sz="2400" dirty="0">
                <a:solidFill>
                  <a:prstClr val="black">
                    <a:lumMod val="75000"/>
                    <a:lumOff val="25000"/>
                  </a:prstClr>
                </a:solidFill>
                <a:latin typeface="Book Antiqua" panose="02040602050305030304" pitchFamily="18" charset="0"/>
              </a:rPr>
              <a:t>   </a:t>
            </a:r>
          </a:p>
          <a:p>
            <a:pPr lvl="0" defTabSz="457200">
              <a:spcBef>
                <a:spcPts val="1000"/>
              </a:spcBef>
              <a:buClr>
                <a:srgbClr val="90C226"/>
              </a:buClr>
              <a:buSzPct val="80000"/>
            </a:pPr>
            <a:r>
              <a:rPr lang="fr-FR" sz="2400" dirty="0">
                <a:solidFill>
                  <a:srgbClr val="66FFFF"/>
                </a:solidFill>
                <a:latin typeface="Georgia" panose="02040502050405020303" pitchFamily="18" charset="0"/>
              </a:rPr>
              <a:t>17) </a:t>
            </a:r>
            <a:r>
              <a:rPr lang="fr-FR" sz="2400" dirty="0">
                <a:solidFill>
                  <a:prstClr val="black"/>
                </a:solidFill>
                <a:latin typeface="Georgia" panose="02040502050405020303" pitchFamily="18" charset="0"/>
              </a:rPr>
              <a:t>Si vous éternuez en sortant de la maison, vous devrez affronter une journée difficile. Pour éviter le pire, vous devrez enlever vos chaussures et les remettre</a:t>
            </a:r>
            <a:r>
              <a:rPr lang="fr-FR" sz="2400" dirty="0">
                <a:solidFill>
                  <a:prstClr val="black">
                    <a:lumMod val="75000"/>
                    <a:lumOff val="25000"/>
                  </a:prstClr>
                </a:solidFill>
                <a:latin typeface="Book Antiqua" panose="02040602050305030304" pitchFamily="18" charset="0"/>
              </a:rPr>
              <a:t>.</a:t>
            </a:r>
          </a:p>
          <a:p>
            <a:pPr lvl="0"/>
            <a:endParaRPr lang="fr-FR" sz="2400" dirty="0">
              <a:solidFill>
                <a:prstClr val="black"/>
              </a:solidFill>
              <a:latin typeface="Georgia" panose="02040502050405020303" pitchFamily="18" charset="0"/>
            </a:endParaRPr>
          </a:p>
        </p:txBody>
      </p:sp>
      <p:pic>
        <p:nvPicPr>
          <p:cNvPr id="8" name="Immagine 7">
            <a:extLst>
              <a:ext uri="{FF2B5EF4-FFF2-40B4-BE49-F238E27FC236}">
                <a16:creationId xmlns:a16="http://schemas.microsoft.com/office/drawing/2014/main" id="{0ADDAF1D-FB9F-46CD-B51A-66272C361C09}"/>
              </a:ext>
            </a:extLst>
          </p:cNvPr>
          <p:cNvPicPr>
            <a:picLocks noChangeAspect="1"/>
          </p:cNvPicPr>
          <p:nvPr/>
        </p:nvPicPr>
        <p:blipFill>
          <a:blip r:embed="rId5"/>
          <a:stretch>
            <a:fillRect/>
          </a:stretch>
        </p:blipFill>
        <p:spPr>
          <a:xfrm>
            <a:off x="9979403" y="384273"/>
            <a:ext cx="1958804" cy="1397874"/>
          </a:xfrm>
          <a:prstGeom prst="rect">
            <a:avLst/>
          </a:prstGeom>
        </p:spPr>
      </p:pic>
      <p:sp>
        <p:nvSpPr>
          <p:cNvPr id="9" name="Rettangolo 8">
            <a:extLst>
              <a:ext uri="{FF2B5EF4-FFF2-40B4-BE49-F238E27FC236}">
                <a16:creationId xmlns:a16="http://schemas.microsoft.com/office/drawing/2014/main" id="{302E4C30-1DC4-41E2-AFB5-FCA9A0EC185A}"/>
              </a:ext>
            </a:extLst>
          </p:cNvPr>
          <p:cNvSpPr/>
          <p:nvPr/>
        </p:nvSpPr>
        <p:spPr>
          <a:xfrm>
            <a:off x="253793" y="178257"/>
            <a:ext cx="2674130" cy="584775"/>
          </a:xfrm>
          <a:prstGeom prst="rect">
            <a:avLst/>
          </a:prstGeom>
        </p:spPr>
        <p:txBody>
          <a:bodyPr wrap="none">
            <a:spAutoFit/>
          </a:bodyPr>
          <a:lstStyle/>
          <a:p>
            <a:pPr lvl="0"/>
            <a:r>
              <a:rPr lang="it-CH" sz="3200" u="sng" dirty="0">
                <a:solidFill>
                  <a:srgbClr val="66FFFF"/>
                </a:solidFill>
                <a:latin typeface="Georgia" panose="02040502050405020303" pitchFamily="18" charset="0"/>
              </a:rPr>
              <a:t>SOLUTIONS:</a:t>
            </a:r>
          </a:p>
        </p:txBody>
      </p:sp>
    </p:spTree>
    <p:extLst>
      <p:ext uri="{BB962C8B-B14F-4D97-AF65-F5344CB8AC3E}">
        <p14:creationId xmlns:p14="http://schemas.microsoft.com/office/powerpoint/2010/main" val="39500968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88A830-D146-44D8-B7F1-9541D7D9F66E}"/>
              </a:ext>
            </a:extLst>
          </p:cNvPr>
          <p:cNvSpPr>
            <a:spLocks noGrp="1"/>
          </p:cNvSpPr>
          <p:nvPr>
            <p:ph type="title"/>
          </p:nvPr>
        </p:nvSpPr>
        <p:spPr>
          <a:xfrm>
            <a:off x="754224" y="0"/>
            <a:ext cx="10515600" cy="841603"/>
          </a:xfrm>
        </p:spPr>
        <p:txBody>
          <a:bodyPr>
            <a:normAutofit/>
          </a:bodyPr>
          <a:lstStyle/>
          <a:p>
            <a:pPr algn="ctr"/>
            <a:r>
              <a:rPr lang="it-CH" sz="3900" u="sng" dirty="0">
                <a:solidFill>
                  <a:srgbClr val="CC00CC"/>
                </a:solidFill>
                <a:latin typeface="Georgia" panose="02040502050405020303" pitchFamily="18" charset="0"/>
              </a:rPr>
              <a:t>LÉGENDES</a:t>
            </a:r>
          </a:p>
        </p:txBody>
      </p:sp>
      <p:sp>
        <p:nvSpPr>
          <p:cNvPr id="4" name="Rettangolo 3">
            <a:extLst>
              <a:ext uri="{FF2B5EF4-FFF2-40B4-BE49-F238E27FC236}">
                <a16:creationId xmlns:a16="http://schemas.microsoft.com/office/drawing/2014/main" id="{1AF98AB8-D8B0-418F-A38A-752C208FAEBD}"/>
              </a:ext>
            </a:extLst>
          </p:cNvPr>
          <p:cNvSpPr/>
          <p:nvPr/>
        </p:nvSpPr>
        <p:spPr>
          <a:xfrm>
            <a:off x="0" y="647162"/>
            <a:ext cx="12151567" cy="1530221"/>
          </a:xfrm>
          <a:prstGeom prst="rect">
            <a:avLst/>
          </a:prstGeom>
          <a:solidFill>
            <a:schemeClr val="bg1"/>
          </a:solidFill>
          <a:ln w="101600">
            <a:solidFill>
              <a:srgbClr val="CC00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5" name="CasellaDiTesto 4">
            <a:extLst>
              <a:ext uri="{FF2B5EF4-FFF2-40B4-BE49-F238E27FC236}">
                <a16:creationId xmlns:a16="http://schemas.microsoft.com/office/drawing/2014/main" id="{8207D61F-BD67-4A4B-B622-7FC803ADFC25}"/>
              </a:ext>
            </a:extLst>
          </p:cNvPr>
          <p:cNvSpPr txBox="1"/>
          <p:nvPr/>
        </p:nvSpPr>
        <p:spPr>
          <a:xfrm>
            <a:off x="96416" y="782612"/>
            <a:ext cx="10400523" cy="1200329"/>
          </a:xfrm>
          <a:prstGeom prst="rect">
            <a:avLst/>
          </a:prstGeom>
          <a:noFill/>
        </p:spPr>
        <p:txBody>
          <a:bodyPr wrap="square" rtlCol="0">
            <a:spAutoFit/>
          </a:bodyPr>
          <a:lstStyle/>
          <a:p>
            <a:r>
              <a:rPr lang="fr-FR" sz="2400" dirty="0">
                <a:latin typeface="Georgia" panose="02040502050405020303" pitchFamily="18" charset="0"/>
              </a:rPr>
              <a:t>Il existe de nombreuses légendes et mythes en Inde. La plupart parlent d'animaux et de dieux. Et maintenant nous allons vous parler des deux légendes.</a:t>
            </a:r>
            <a:endParaRPr lang="it-CH" sz="2400" dirty="0">
              <a:latin typeface="Georgia" panose="02040502050405020303" pitchFamily="18" charset="0"/>
            </a:endParaRPr>
          </a:p>
        </p:txBody>
      </p:sp>
      <p:pic>
        <p:nvPicPr>
          <p:cNvPr id="7" name="Immagine 6">
            <a:extLst>
              <a:ext uri="{FF2B5EF4-FFF2-40B4-BE49-F238E27FC236}">
                <a16:creationId xmlns:a16="http://schemas.microsoft.com/office/drawing/2014/main" id="{53F9EAC4-BDF6-4EBC-9E31-68CD6A211049}"/>
              </a:ext>
            </a:extLst>
          </p:cNvPr>
          <p:cNvPicPr>
            <a:picLocks noChangeAspect="1"/>
          </p:cNvPicPr>
          <p:nvPr/>
        </p:nvPicPr>
        <p:blipFill>
          <a:blip r:embed="rId2"/>
          <a:stretch>
            <a:fillRect/>
          </a:stretch>
        </p:blipFill>
        <p:spPr>
          <a:xfrm>
            <a:off x="9879124" y="701135"/>
            <a:ext cx="1104915" cy="1446750"/>
          </a:xfrm>
          <a:prstGeom prst="rect">
            <a:avLst/>
          </a:prstGeom>
        </p:spPr>
      </p:pic>
      <p:sp>
        <p:nvSpPr>
          <p:cNvPr id="8" name="Rettangolo 7">
            <a:extLst>
              <a:ext uri="{FF2B5EF4-FFF2-40B4-BE49-F238E27FC236}">
                <a16:creationId xmlns:a16="http://schemas.microsoft.com/office/drawing/2014/main" id="{6790E5C1-4818-4B86-B5C1-2145CA484118}"/>
              </a:ext>
            </a:extLst>
          </p:cNvPr>
          <p:cNvSpPr/>
          <p:nvPr/>
        </p:nvSpPr>
        <p:spPr>
          <a:xfrm>
            <a:off x="-40433" y="2230016"/>
            <a:ext cx="12192000" cy="46279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9" name="Rettangolo 8">
            <a:extLst>
              <a:ext uri="{FF2B5EF4-FFF2-40B4-BE49-F238E27FC236}">
                <a16:creationId xmlns:a16="http://schemas.microsoft.com/office/drawing/2014/main" id="{A2F7E505-AE7E-46D7-95F8-C025475EFCFB}"/>
              </a:ext>
            </a:extLst>
          </p:cNvPr>
          <p:cNvSpPr/>
          <p:nvPr/>
        </p:nvSpPr>
        <p:spPr>
          <a:xfrm>
            <a:off x="20216" y="2258859"/>
            <a:ext cx="12151567" cy="4599141"/>
          </a:xfrm>
          <a:prstGeom prst="rect">
            <a:avLst/>
          </a:prstGeom>
          <a:ln w="101600">
            <a:solidFill>
              <a:srgbClr val="FF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10" name="CasellaDiTesto 9">
            <a:extLst>
              <a:ext uri="{FF2B5EF4-FFF2-40B4-BE49-F238E27FC236}">
                <a16:creationId xmlns:a16="http://schemas.microsoft.com/office/drawing/2014/main" id="{BA60C6CA-B3A3-4609-A9BE-FBB263B53591}"/>
              </a:ext>
            </a:extLst>
          </p:cNvPr>
          <p:cNvSpPr txBox="1"/>
          <p:nvPr/>
        </p:nvSpPr>
        <p:spPr>
          <a:xfrm>
            <a:off x="-60649" y="2312833"/>
            <a:ext cx="12070703" cy="553998"/>
          </a:xfrm>
          <a:prstGeom prst="rect">
            <a:avLst/>
          </a:prstGeom>
          <a:noFill/>
        </p:spPr>
        <p:txBody>
          <a:bodyPr wrap="square" rtlCol="0">
            <a:spAutoFit/>
          </a:bodyPr>
          <a:lstStyle/>
          <a:p>
            <a:pPr algn="ctr"/>
            <a:r>
              <a:rPr lang="fr-FR" sz="3000" u="sng" dirty="0">
                <a:solidFill>
                  <a:srgbClr val="FF66FF"/>
                </a:solidFill>
                <a:latin typeface="Georgia "/>
              </a:rPr>
              <a:t>LA LÉGENDE DU DIEU GANESH</a:t>
            </a:r>
            <a:endParaRPr lang="it-CH" sz="3000" u="sng" dirty="0">
              <a:solidFill>
                <a:srgbClr val="FF66FF"/>
              </a:solidFill>
              <a:latin typeface="Georgia "/>
            </a:endParaRPr>
          </a:p>
        </p:txBody>
      </p:sp>
      <p:pic>
        <p:nvPicPr>
          <p:cNvPr id="11" name="Immagine 10">
            <a:extLst>
              <a:ext uri="{FF2B5EF4-FFF2-40B4-BE49-F238E27FC236}">
                <a16:creationId xmlns:a16="http://schemas.microsoft.com/office/drawing/2014/main" id="{4AAFE3D6-FAE8-4F3F-A33F-DE1FCEAEA147}"/>
              </a:ext>
            </a:extLst>
          </p:cNvPr>
          <p:cNvPicPr>
            <a:picLocks noChangeAspect="1"/>
          </p:cNvPicPr>
          <p:nvPr/>
        </p:nvPicPr>
        <p:blipFill>
          <a:blip r:embed="rId3"/>
          <a:stretch>
            <a:fillRect/>
          </a:stretch>
        </p:blipFill>
        <p:spPr>
          <a:xfrm>
            <a:off x="10990669" y="694129"/>
            <a:ext cx="1104915" cy="1460763"/>
          </a:xfrm>
          <a:prstGeom prst="rect">
            <a:avLst/>
          </a:prstGeom>
        </p:spPr>
      </p:pic>
      <p:sp>
        <p:nvSpPr>
          <p:cNvPr id="12" name="CasellaDiTesto 11">
            <a:extLst>
              <a:ext uri="{FF2B5EF4-FFF2-40B4-BE49-F238E27FC236}">
                <a16:creationId xmlns:a16="http://schemas.microsoft.com/office/drawing/2014/main" id="{184B2FA6-B0F9-46C9-8AD0-D1AD1CC634DC}"/>
              </a:ext>
            </a:extLst>
          </p:cNvPr>
          <p:cNvSpPr txBox="1"/>
          <p:nvPr/>
        </p:nvSpPr>
        <p:spPr>
          <a:xfrm>
            <a:off x="181946" y="2948307"/>
            <a:ext cx="10081727" cy="3416320"/>
          </a:xfrm>
          <a:prstGeom prst="rect">
            <a:avLst/>
          </a:prstGeom>
          <a:noFill/>
        </p:spPr>
        <p:txBody>
          <a:bodyPr wrap="square" rtlCol="0">
            <a:spAutoFit/>
          </a:bodyPr>
          <a:lstStyle/>
          <a:p>
            <a:pPr lvl="0">
              <a:lnSpc>
                <a:spcPct val="90000"/>
              </a:lnSpc>
              <a:spcBef>
                <a:spcPts val="1000"/>
              </a:spcBef>
            </a:pPr>
            <a:r>
              <a:rPr lang="fr-FR" sz="2400" dirty="0">
                <a:solidFill>
                  <a:prstClr val="black"/>
                </a:solidFill>
                <a:latin typeface="Georgia" panose="02040502050405020303" pitchFamily="18" charset="0"/>
              </a:rPr>
              <a:t>Ganesh est un protecteur et une divinité de bon augure. La légende raconte qu'il est le fils de Shiva et Parvati, deux dieux, qui le crée pour le mettre en garde devant sa salle de bain. C'est un bel enfant qui remplit tellement ses fonctions avec diligence que Shiva lui-même est incapable d'entrer dans la salle de bain. Ce dernier dans un accès de colère lui coupe la tête. Parvati est furieux, les gens autour contactent les divinités qui suggèrent de se déplacer vers le nord et de ramener la tête du premier être qu'ils trouvent. C'est un éléphant dont la tête est coupée et Ganesh prend cet aspect. Les gens gardent maintenant sa statue à l'intérieur de leurs maisons ou de leurs temples pour leur protection</a:t>
            </a:r>
            <a:endParaRPr lang="it-CH" sz="2400" dirty="0">
              <a:solidFill>
                <a:prstClr val="black"/>
              </a:solidFill>
              <a:latin typeface="Georgia" panose="02040502050405020303" pitchFamily="18" charset="0"/>
            </a:endParaRPr>
          </a:p>
        </p:txBody>
      </p:sp>
      <p:pic>
        <p:nvPicPr>
          <p:cNvPr id="13" name="Immagine 12">
            <a:extLst>
              <a:ext uri="{FF2B5EF4-FFF2-40B4-BE49-F238E27FC236}">
                <a16:creationId xmlns:a16="http://schemas.microsoft.com/office/drawing/2014/main" id="{7DA20532-28FC-4A59-8580-F58BFBA8309B}"/>
              </a:ext>
            </a:extLst>
          </p:cNvPr>
          <p:cNvPicPr>
            <a:picLocks noChangeAspect="1"/>
          </p:cNvPicPr>
          <p:nvPr/>
        </p:nvPicPr>
        <p:blipFill>
          <a:blip r:embed="rId4"/>
          <a:stretch>
            <a:fillRect/>
          </a:stretch>
        </p:blipFill>
        <p:spPr>
          <a:xfrm>
            <a:off x="10316365" y="4444130"/>
            <a:ext cx="1786325" cy="2270246"/>
          </a:xfrm>
          <a:prstGeom prst="rect">
            <a:avLst/>
          </a:prstGeom>
        </p:spPr>
      </p:pic>
      <p:pic>
        <p:nvPicPr>
          <p:cNvPr id="14" name="Immagine 13">
            <a:extLst>
              <a:ext uri="{FF2B5EF4-FFF2-40B4-BE49-F238E27FC236}">
                <a16:creationId xmlns:a16="http://schemas.microsoft.com/office/drawing/2014/main" id="{AF1CB94B-57C7-4197-9BEF-E05439F0EBE6}"/>
              </a:ext>
            </a:extLst>
          </p:cNvPr>
          <p:cNvPicPr>
            <a:picLocks noChangeAspect="1"/>
          </p:cNvPicPr>
          <p:nvPr/>
        </p:nvPicPr>
        <p:blipFill>
          <a:blip r:embed="rId5"/>
          <a:stretch>
            <a:fillRect/>
          </a:stretch>
        </p:blipFill>
        <p:spPr>
          <a:xfrm>
            <a:off x="10425403" y="2441241"/>
            <a:ext cx="1535179" cy="1871520"/>
          </a:xfrm>
          <a:prstGeom prst="rect">
            <a:avLst/>
          </a:prstGeom>
        </p:spPr>
      </p:pic>
    </p:spTree>
    <p:extLst>
      <p:ext uri="{BB962C8B-B14F-4D97-AF65-F5344CB8AC3E}">
        <p14:creationId xmlns:p14="http://schemas.microsoft.com/office/powerpoint/2010/main" val="2609721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223DD192-18EB-4F6A-98E0-7EE96D66E167}"/>
              </a:ext>
            </a:extLst>
          </p:cNvPr>
          <p:cNvSpPr/>
          <p:nvPr/>
        </p:nvSpPr>
        <p:spPr>
          <a:xfrm>
            <a:off x="0" y="37322"/>
            <a:ext cx="12192000" cy="6783355"/>
          </a:xfrm>
          <a:prstGeom prst="rect">
            <a:avLst/>
          </a:prstGeom>
          <a:solidFill>
            <a:schemeClr val="bg1"/>
          </a:solidFill>
          <a:ln w="1016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CH"/>
          </a:p>
        </p:txBody>
      </p:sp>
      <p:sp>
        <p:nvSpPr>
          <p:cNvPr id="2" name="Titolo 1">
            <a:extLst>
              <a:ext uri="{FF2B5EF4-FFF2-40B4-BE49-F238E27FC236}">
                <a16:creationId xmlns:a16="http://schemas.microsoft.com/office/drawing/2014/main" id="{84247599-8CFD-4E46-85B7-D9AE1EE29582}"/>
              </a:ext>
            </a:extLst>
          </p:cNvPr>
          <p:cNvSpPr>
            <a:spLocks noGrp="1"/>
          </p:cNvSpPr>
          <p:nvPr>
            <p:ph type="title"/>
          </p:nvPr>
        </p:nvSpPr>
        <p:spPr>
          <a:xfrm>
            <a:off x="-177282" y="39169"/>
            <a:ext cx="10515600" cy="1325563"/>
          </a:xfrm>
        </p:spPr>
        <p:txBody>
          <a:bodyPr>
            <a:normAutofit/>
          </a:bodyPr>
          <a:lstStyle/>
          <a:p>
            <a:pPr algn="ctr"/>
            <a:r>
              <a:rPr lang="it-CH" sz="3400" u="sng" dirty="0">
                <a:solidFill>
                  <a:srgbClr val="FF0000"/>
                </a:solidFill>
                <a:latin typeface="Georgia" panose="02040502050405020303" pitchFamily="18" charset="0"/>
              </a:rPr>
              <a:t>LA MALÉDICTION DE VALMIKI</a:t>
            </a:r>
          </a:p>
        </p:txBody>
      </p:sp>
      <p:sp>
        <p:nvSpPr>
          <p:cNvPr id="4" name="CasellaDiTesto 3">
            <a:extLst>
              <a:ext uri="{FF2B5EF4-FFF2-40B4-BE49-F238E27FC236}">
                <a16:creationId xmlns:a16="http://schemas.microsoft.com/office/drawing/2014/main" id="{E0455D9A-F96D-437E-98BA-0BB1DE606652}"/>
              </a:ext>
            </a:extLst>
          </p:cNvPr>
          <p:cNvSpPr txBox="1"/>
          <p:nvPr/>
        </p:nvSpPr>
        <p:spPr>
          <a:xfrm>
            <a:off x="335902" y="1483567"/>
            <a:ext cx="8425543" cy="4469364"/>
          </a:xfrm>
          <a:prstGeom prst="rect">
            <a:avLst/>
          </a:prstGeom>
          <a:noFill/>
        </p:spPr>
        <p:txBody>
          <a:bodyPr wrap="square" rtlCol="0">
            <a:spAutoFit/>
          </a:bodyPr>
          <a:lstStyle/>
          <a:p>
            <a:r>
              <a:rPr lang="fr-FR" sz="2600" dirty="0">
                <a:latin typeface="Georgia" panose="02040502050405020303" pitchFamily="18" charset="0"/>
              </a:rPr>
              <a:t>Valmiki est vénéré comme Adi </a:t>
            </a:r>
            <a:r>
              <a:rPr lang="fr-FR" sz="2600" dirty="0" err="1">
                <a:latin typeface="Georgia" panose="02040502050405020303" pitchFamily="18" charset="0"/>
              </a:rPr>
              <a:t>Kavi</a:t>
            </a:r>
            <a:r>
              <a:rPr lang="fr-FR" sz="2600" dirty="0">
                <a:latin typeface="Georgia" panose="02040502050405020303" pitchFamily="18" charset="0"/>
              </a:rPr>
              <a:t> ou comme le premier poète. Un jour, le sage a vu un chasseur abattre un oiseau mâle avec une flèche. Incapable de supporter la mort de son partenaire, même l'oiseau femelle meurt de douleur. Rongé par la colère et la douleur elle-même, Valmiki lança une malédiction sur le chasseur, qu'il prononça inconsciemment dans un mètre poétique. </a:t>
            </a:r>
          </a:p>
          <a:p>
            <a:r>
              <a:rPr lang="fr-FR" sz="2600" dirty="0">
                <a:latin typeface="Georgia" panose="02040502050405020303" pitchFamily="18" charset="0"/>
              </a:rPr>
              <a:t>Plus tard dans la journée, le dieu Brahma est apparu devant Valmiki et l'a exhorté à écrire l'Histoire du Seigneur Rama juste dans ce mètre, et ainsi l'épopée </a:t>
            </a:r>
            <a:r>
              <a:rPr lang="fr-FR" sz="2600" dirty="0" err="1">
                <a:latin typeface="Georgia" panose="02040502050405020303" pitchFamily="18" charset="0"/>
              </a:rPr>
              <a:t>Ramayana</a:t>
            </a:r>
            <a:r>
              <a:rPr lang="fr-FR" sz="2600" dirty="0">
                <a:latin typeface="Georgia" panose="02040502050405020303" pitchFamily="18" charset="0"/>
              </a:rPr>
              <a:t> est née.</a:t>
            </a:r>
            <a:endParaRPr lang="it-CH" sz="2600" dirty="0">
              <a:latin typeface="Georgia" panose="02040502050405020303" pitchFamily="18" charset="0"/>
            </a:endParaRPr>
          </a:p>
        </p:txBody>
      </p:sp>
      <p:pic>
        <p:nvPicPr>
          <p:cNvPr id="5" name="Immagine 4">
            <a:extLst>
              <a:ext uri="{FF2B5EF4-FFF2-40B4-BE49-F238E27FC236}">
                <a16:creationId xmlns:a16="http://schemas.microsoft.com/office/drawing/2014/main" id="{2A2A32DA-A866-4D00-BB43-0E58024A8933}"/>
              </a:ext>
            </a:extLst>
          </p:cNvPr>
          <p:cNvPicPr>
            <a:picLocks noChangeAspect="1"/>
          </p:cNvPicPr>
          <p:nvPr/>
        </p:nvPicPr>
        <p:blipFill>
          <a:blip r:embed="rId2"/>
          <a:stretch>
            <a:fillRect/>
          </a:stretch>
        </p:blipFill>
        <p:spPr>
          <a:xfrm>
            <a:off x="8724900" y="285815"/>
            <a:ext cx="3035559" cy="2276669"/>
          </a:xfrm>
          <a:prstGeom prst="rect">
            <a:avLst/>
          </a:prstGeom>
        </p:spPr>
      </p:pic>
      <p:pic>
        <p:nvPicPr>
          <p:cNvPr id="7" name="Immagine 6">
            <a:extLst>
              <a:ext uri="{FF2B5EF4-FFF2-40B4-BE49-F238E27FC236}">
                <a16:creationId xmlns:a16="http://schemas.microsoft.com/office/drawing/2014/main" id="{F1A01D06-E098-49F8-83F7-CBDAD42513B5}"/>
              </a:ext>
            </a:extLst>
          </p:cNvPr>
          <p:cNvPicPr>
            <a:picLocks noChangeAspect="1"/>
          </p:cNvPicPr>
          <p:nvPr/>
        </p:nvPicPr>
        <p:blipFill>
          <a:blip r:embed="rId3"/>
          <a:stretch>
            <a:fillRect/>
          </a:stretch>
        </p:blipFill>
        <p:spPr>
          <a:xfrm>
            <a:off x="8838811" y="2742300"/>
            <a:ext cx="2844282" cy="3734991"/>
          </a:xfrm>
          <a:prstGeom prst="rect">
            <a:avLst/>
          </a:prstGeom>
        </p:spPr>
      </p:pic>
    </p:spTree>
    <p:extLst>
      <p:ext uri="{BB962C8B-B14F-4D97-AF65-F5344CB8AC3E}">
        <p14:creationId xmlns:p14="http://schemas.microsoft.com/office/powerpoint/2010/main" val="12832802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1033</Words>
  <Application>Microsoft Office PowerPoint</Application>
  <PresentationFormat>Widescreen</PresentationFormat>
  <Paragraphs>57</Paragraphs>
  <Slides>10</Slides>
  <Notes>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10</vt:i4>
      </vt:variant>
    </vt:vector>
  </HeadingPairs>
  <TitlesOfParts>
    <vt:vector size="17" baseType="lpstr">
      <vt:lpstr>Arial</vt:lpstr>
      <vt:lpstr>Book Antiqua</vt:lpstr>
      <vt:lpstr>Calibri</vt:lpstr>
      <vt:lpstr>Calibri Light</vt:lpstr>
      <vt:lpstr>Georgia</vt:lpstr>
      <vt:lpstr>Georgia </vt:lpstr>
      <vt:lpstr>Tema di Office</vt:lpstr>
      <vt:lpstr>Presentazione standard di PowerPoint</vt:lpstr>
      <vt:lpstr>Presentazione standard di PowerPoint</vt:lpstr>
      <vt:lpstr>Presentazione standard di PowerPoint</vt:lpstr>
      <vt:lpstr>SUPERSTITIONS</vt:lpstr>
      <vt:lpstr>Presentazione standard di PowerPoint</vt:lpstr>
      <vt:lpstr>Presentazione standard di PowerPoint</vt:lpstr>
      <vt:lpstr>Presentazione standard di PowerPoint</vt:lpstr>
      <vt:lpstr>LÉGENDES</vt:lpstr>
      <vt:lpstr>LA MALÉDICTION DE VALMIKI</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Naeem Muzafar</dc:creator>
  <cp:lastModifiedBy>Liliana KOCKEL</cp:lastModifiedBy>
  <cp:revision>57</cp:revision>
  <dcterms:created xsi:type="dcterms:W3CDTF">2021-05-03T15:26:59Z</dcterms:created>
  <dcterms:modified xsi:type="dcterms:W3CDTF">2021-06-07T09:23:03Z</dcterms:modified>
</cp:coreProperties>
</file>