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1" r:id="rId3"/>
    <p:sldId id="257" r:id="rId4"/>
    <p:sldId id="258" r:id="rId5"/>
    <p:sldId id="259" r:id="rId6"/>
    <p:sldId id="26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25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31T14:36:00.229"/>
    </inkml:context>
    <inkml:brush xml:id="br0">
      <inkml:brushProperty name="width" value="0.35" units="cm"/>
      <inkml:brushProperty name="height" value="0.35" units="cm"/>
      <inkml:brushProperty name="color" value="#33CCFF"/>
      <inkml:brushProperty name="ignorePressure" value="1"/>
    </inkml:brush>
  </inkml:definitions>
  <inkml:trace contextRef="#ctx0" brushRef="#br0">2747 0,'0'8,"-1"0,0-1,0 1,-1 0,1-1,-2 1,1-1,-1 0,0 1,-1-1,0-1,0 1,-4 5,-191 338,64-134,-95 135,89-120,-40 51,133-222,2 2,4 2,2 2,-19 43,-68 95,34-65,-35 73,34-82,-49 125,40-113,96-123,7-20</inkml:trace>
  <inkml:trace contextRef="#ctx0" brushRef="#br0" timeOffset="265.56">188 2924,'43'46,"434"297,-418-298,5 2,-2 3,54 56,-107-96,126 109,-129-117,-6-2</inkml:trace>
  <inkml:trace contextRef="#ctx0" brushRef="#br0" timeOffset="797">1 2897,'0'0,"0"0,0 0,7 20,15 221,-1 205,-19-27,12-271,-15-147,1-1</inkml:trace>
  <inkml:trace contextRef="#ctx0" brushRef="#br0" timeOffset="1812.74">76 4207,'0'0,"0"0,18-13,142-85,124-6,-148 60,-112 36,28-11,0 2,0 3,2 2,12 0,128-16,-176 26,-12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31T14:36:14.168"/>
    </inkml:context>
    <inkml:brush xml:id="br0">
      <inkml:brushProperty name="width" value="0.35" units="cm"/>
      <inkml:brushProperty name="height" value="0.35" units="cm"/>
      <inkml:brushProperty name="color" value="#33CCFF"/>
      <inkml:brushProperty name="ignorePressure" value="1"/>
    </inkml:brush>
  </inkml:definitions>
  <inkml:trace contextRef="#ctx0" brushRef="#br0">4108 2925,'-150'-35,"60"2,2-5,2-3,1-4,3-4,2-3,-70-60,93 71,-619-407,-15 5,490 306,-17-13,-102-46,267 167,11 6</inkml:trace>
  <inkml:trace contextRef="#ctx0" brushRef="#br0" timeOffset="1187.73">845 1236,'14'-22,"79"-115,6 4,6 5,12-2,247-226,-399 357,-116-9,2-6,0-7,1-7,2-6,1-6,-119-51,232 79,-7-5,-1 3,0 1,-1 2,-1 1,1 3,-1 1,-6 2,45 3,-1 1,1 0,0 0,-1 1,1-1,0 1,-1 0,1-1,0 2,0-1,0 0,0 1,0-1,0 1,0 0,0 0,1 0,-1 0,1 0,-1 1,1-1,0 1,0-1,0 1,0 0,0 0,1 0,-1 0,1 0,0 0,0 1,0-1,1 0,-1 1,1-1,-1 0,1 1,0-1,1 4,4 26,1 1,1-1,3 0,0-1,2 0,1 0,2-2,1 1,2-2,15 21,103 146,-74-114</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58AADE-8989-41B9-8B43-14AA5510DB77}"/>
              </a:ext>
            </a:extLst>
          </p:cNvPr>
          <p:cNvSpPr txBox="1">
            <a:spLocks noGrp="1"/>
          </p:cNvSpPr>
          <p:nvPr>
            <p:ph type="ctrTitle"/>
          </p:nvPr>
        </p:nvSpPr>
        <p:spPr>
          <a:xfrm>
            <a:off x="685800" y="2130423"/>
            <a:ext cx="7772400" cy="1470026"/>
          </a:xfrm>
        </p:spPr>
        <p:txBody>
          <a:bodyPr/>
          <a:lstStyle>
            <a:lvl1pPr>
              <a:defRPr/>
            </a:lvl1pPr>
          </a:lstStyle>
          <a:p>
            <a:pPr lvl="0"/>
            <a:r>
              <a:rPr lang="it-IT"/>
              <a:t>Fare clic per modificare lo stile del titolo</a:t>
            </a:r>
          </a:p>
        </p:txBody>
      </p:sp>
      <p:sp>
        <p:nvSpPr>
          <p:cNvPr id="3" name="Sottotitolo 2">
            <a:extLst>
              <a:ext uri="{FF2B5EF4-FFF2-40B4-BE49-F238E27FC236}">
                <a16:creationId xmlns:a16="http://schemas.microsoft.com/office/drawing/2014/main" id="{19C8BDAE-940D-4CDF-B538-8BAFEC19145B}"/>
              </a:ext>
            </a:extLst>
          </p:cNvPr>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it-IT"/>
              <a:t>Fare clic per modificare lo stile del sottotitolo dello schema</a:t>
            </a:r>
          </a:p>
        </p:txBody>
      </p:sp>
      <p:sp>
        <p:nvSpPr>
          <p:cNvPr id="4" name="Segnaposto data 3">
            <a:extLst>
              <a:ext uri="{FF2B5EF4-FFF2-40B4-BE49-F238E27FC236}">
                <a16:creationId xmlns:a16="http://schemas.microsoft.com/office/drawing/2014/main" id="{9B18208D-9A4D-47F0-BC76-CE0C9D30D284}"/>
              </a:ext>
            </a:extLst>
          </p:cNvPr>
          <p:cNvSpPr txBox="1">
            <a:spLocks noGrp="1"/>
          </p:cNvSpPr>
          <p:nvPr>
            <p:ph type="dt" sz="half" idx="7"/>
          </p:nvPr>
        </p:nvSpPr>
        <p:spPr>
          <a:xfrm>
            <a:off x="457200" y="6356351"/>
            <a:ext cx="2133596" cy="365129"/>
          </a:xfrm>
        </p:spPr>
        <p:txBody>
          <a:bodyPr/>
          <a:lstStyle>
            <a:lvl1pPr>
              <a:defRPr/>
            </a:lvl1pPr>
          </a:lstStyle>
          <a:p>
            <a:pPr lvl="0"/>
            <a:fld id="{1801728A-D45C-4AFE-9C3B-C827DB09C0A0}" type="datetime1">
              <a:rPr lang="it-IT"/>
              <a:pPr lvl="0"/>
              <a:t>10/06/2021</a:t>
            </a:fld>
            <a:endParaRPr lang="it-IT"/>
          </a:p>
        </p:txBody>
      </p:sp>
      <p:sp>
        <p:nvSpPr>
          <p:cNvPr id="5" name="Segnaposto piè di pagina 4">
            <a:extLst>
              <a:ext uri="{FF2B5EF4-FFF2-40B4-BE49-F238E27FC236}">
                <a16:creationId xmlns:a16="http://schemas.microsoft.com/office/drawing/2014/main" id="{DCDBA05D-2332-4C01-BF94-B3B7E6171F14}"/>
              </a:ext>
            </a:extLst>
          </p:cNvPr>
          <p:cNvSpPr txBox="1">
            <a:spLocks noGrp="1"/>
          </p:cNvSpPr>
          <p:nvPr>
            <p:ph type="ftr" sz="quarter" idx="9"/>
          </p:nvPr>
        </p:nvSpPr>
        <p:spPr>
          <a:xfrm>
            <a:off x="3124203" y="6356351"/>
            <a:ext cx="2895603" cy="365129"/>
          </a:xfrm>
        </p:spPr>
        <p:txBody>
          <a:bodyPr/>
          <a:lstStyle>
            <a:lvl1pPr>
              <a:defRPr/>
            </a:lvl1pPr>
          </a:lstStyle>
          <a:p>
            <a:pPr lvl="0"/>
            <a:endParaRPr lang="it-IT"/>
          </a:p>
        </p:txBody>
      </p:sp>
      <p:sp>
        <p:nvSpPr>
          <p:cNvPr id="6" name="Segnaposto numero diapositiva 5">
            <a:extLst>
              <a:ext uri="{FF2B5EF4-FFF2-40B4-BE49-F238E27FC236}">
                <a16:creationId xmlns:a16="http://schemas.microsoft.com/office/drawing/2014/main" id="{C753AFD0-BAB1-453F-895E-2A4DB9749462}"/>
              </a:ext>
            </a:extLst>
          </p:cNvPr>
          <p:cNvSpPr txBox="1">
            <a:spLocks noGrp="1"/>
          </p:cNvSpPr>
          <p:nvPr>
            <p:ph type="sldNum" sz="quarter" idx="8"/>
          </p:nvPr>
        </p:nvSpPr>
        <p:spPr>
          <a:xfrm>
            <a:off x="6553203" y="6356351"/>
            <a:ext cx="2133596" cy="365129"/>
          </a:xfrm>
        </p:spPr>
        <p:txBody>
          <a:bodyPr/>
          <a:lstStyle>
            <a:lvl1pPr>
              <a:defRPr/>
            </a:lvl1pPr>
          </a:lstStyle>
          <a:p>
            <a:pPr lvl="0"/>
            <a:fld id="{CDEA46A4-80DB-4692-B835-182689805257}" type="slidenum">
              <a:t>‹N›</a:t>
            </a:fld>
            <a:endParaRPr lang="it-IT"/>
          </a:p>
        </p:txBody>
      </p:sp>
    </p:spTree>
    <p:extLst>
      <p:ext uri="{BB962C8B-B14F-4D97-AF65-F5344CB8AC3E}">
        <p14:creationId xmlns:p14="http://schemas.microsoft.com/office/powerpoint/2010/main" val="4049766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A08D9B-52D5-4AE4-933A-AD0FF42088F9}"/>
              </a:ext>
            </a:extLst>
          </p:cNvPr>
          <p:cNvSpPr txBox="1">
            <a:spLocks noGrp="1"/>
          </p:cNvSpPr>
          <p:nvPr>
            <p:ph type="title"/>
          </p:nvPr>
        </p:nvSpPr>
        <p:spPr>
          <a:xfrm>
            <a:off x="457200" y="274640"/>
            <a:ext cx="8229600" cy="1143000"/>
          </a:xfrm>
        </p:spPr>
        <p:txBody>
          <a:bodyPr/>
          <a:lstStyle>
            <a:lvl1pPr>
              <a:defRPr/>
            </a:lvl1pPr>
          </a:lstStyle>
          <a:p>
            <a:pPr lvl="0"/>
            <a:r>
              <a:rPr lang="it-IT"/>
              <a:t>Fare clic per modificare lo stile del titolo</a:t>
            </a:r>
          </a:p>
        </p:txBody>
      </p:sp>
      <p:sp>
        <p:nvSpPr>
          <p:cNvPr id="3" name="Segnaposto testo verticale 2">
            <a:extLst>
              <a:ext uri="{FF2B5EF4-FFF2-40B4-BE49-F238E27FC236}">
                <a16:creationId xmlns:a16="http://schemas.microsoft.com/office/drawing/2014/main" id="{E737A1A7-EE33-4BD1-A9E7-78DD861C0EC8}"/>
              </a:ext>
            </a:extLst>
          </p:cNvPr>
          <p:cNvSpPr txBox="1">
            <a:spLocks noGrp="1"/>
          </p:cNvSpPr>
          <p:nvPr>
            <p:ph type="body" orient="vert" idx="1"/>
          </p:nvPr>
        </p:nvSpPr>
        <p:spPr>
          <a:xfrm>
            <a:off x="457200" y="1600200"/>
            <a:ext cx="8229600" cy="4525959"/>
          </a:xfrm>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B50F160-A41F-4011-9B9C-52C61DF0B133}"/>
              </a:ext>
            </a:extLst>
          </p:cNvPr>
          <p:cNvSpPr txBox="1">
            <a:spLocks noGrp="1"/>
          </p:cNvSpPr>
          <p:nvPr>
            <p:ph type="dt" sz="half" idx="7"/>
          </p:nvPr>
        </p:nvSpPr>
        <p:spPr>
          <a:xfrm>
            <a:off x="457200" y="6356351"/>
            <a:ext cx="2133596" cy="365129"/>
          </a:xfrm>
        </p:spPr>
        <p:txBody>
          <a:bodyPr/>
          <a:lstStyle>
            <a:lvl1pPr>
              <a:defRPr/>
            </a:lvl1pPr>
          </a:lstStyle>
          <a:p>
            <a:pPr lvl="0"/>
            <a:fld id="{A1F7343B-57D4-4C10-97AF-3E978F39F274}" type="datetime1">
              <a:rPr lang="it-IT"/>
              <a:pPr lvl="0"/>
              <a:t>10/06/2021</a:t>
            </a:fld>
            <a:endParaRPr lang="it-IT"/>
          </a:p>
        </p:txBody>
      </p:sp>
      <p:sp>
        <p:nvSpPr>
          <p:cNvPr id="5" name="Segnaposto piè di pagina 4">
            <a:extLst>
              <a:ext uri="{FF2B5EF4-FFF2-40B4-BE49-F238E27FC236}">
                <a16:creationId xmlns:a16="http://schemas.microsoft.com/office/drawing/2014/main" id="{BCCE6FC4-510E-4AD3-83D4-F9C19BC82EC0}"/>
              </a:ext>
            </a:extLst>
          </p:cNvPr>
          <p:cNvSpPr txBox="1">
            <a:spLocks noGrp="1"/>
          </p:cNvSpPr>
          <p:nvPr>
            <p:ph type="ftr" sz="quarter" idx="9"/>
          </p:nvPr>
        </p:nvSpPr>
        <p:spPr>
          <a:xfrm>
            <a:off x="3124203" y="6356351"/>
            <a:ext cx="2895603" cy="365129"/>
          </a:xfrm>
        </p:spPr>
        <p:txBody>
          <a:bodyPr/>
          <a:lstStyle>
            <a:lvl1pPr>
              <a:defRPr/>
            </a:lvl1pPr>
          </a:lstStyle>
          <a:p>
            <a:pPr lvl="0"/>
            <a:endParaRPr lang="it-IT"/>
          </a:p>
        </p:txBody>
      </p:sp>
      <p:sp>
        <p:nvSpPr>
          <p:cNvPr id="6" name="Segnaposto numero diapositiva 5">
            <a:extLst>
              <a:ext uri="{FF2B5EF4-FFF2-40B4-BE49-F238E27FC236}">
                <a16:creationId xmlns:a16="http://schemas.microsoft.com/office/drawing/2014/main" id="{E1C8AB2B-6406-42D4-AB90-BADBC4D02EAA}"/>
              </a:ext>
            </a:extLst>
          </p:cNvPr>
          <p:cNvSpPr txBox="1">
            <a:spLocks noGrp="1"/>
          </p:cNvSpPr>
          <p:nvPr>
            <p:ph type="sldNum" sz="quarter" idx="8"/>
          </p:nvPr>
        </p:nvSpPr>
        <p:spPr>
          <a:xfrm>
            <a:off x="6553203" y="6356351"/>
            <a:ext cx="2133596" cy="365129"/>
          </a:xfrm>
        </p:spPr>
        <p:txBody>
          <a:bodyPr/>
          <a:lstStyle>
            <a:lvl1pPr>
              <a:defRPr/>
            </a:lvl1pPr>
          </a:lstStyle>
          <a:p>
            <a:pPr lvl="0"/>
            <a:fld id="{FD8CC711-3421-409B-8F0E-6B77D914DA67}" type="slidenum">
              <a:t>‹N›</a:t>
            </a:fld>
            <a:endParaRPr lang="it-IT"/>
          </a:p>
        </p:txBody>
      </p:sp>
    </p:spTree>
    <p:extLst>
      <p:ext uri="{BB962C8B-B14F-4D97-AF65-F5344CB8AC3E}">
        <p14:creationId xmlns:p14="http://schemas.microsoft.com/office/powerpoint/2010/main" val="3653355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9A5AFB6-737F-4C0B-A7A4-92B681359DF8}"/>
              </a:ext>
            </a:extLst>
          </p:cNvPr>
          <p:cNvSpPr txBox="1">
            <a:spLocks noGrp="1"/>
          </p:cNvSpPr>
          <p:nvPr>
            <p:ph type="title" orient="vert"/>
          </p:nvPr>
        </p:nvSpPr>
        <p:spPr>
          <a:xfrm>
            <a:off x="6629400" y="274640"/>
            <a:ext cx="2057400" cy="5851529"/>
          </a:xfrm>
        </p:spPr>
        <p:txBody>
          <a:bodyPr vert="eaVert"/>
          <a:lstStyle>
            <a:lvl1pPr>
              <a:defRPr/>
            </a:lvl1pPr>
          </a:lstStyle>
          <a:p>
            <a:pPr lvl="0"/>
            <a:r>
              <a:rPr lang="it-IT"/>
              <a:t>Fare clic per modificare lo stile del titolo</a:t>
            </a:r>
          </a:p>
        </p:txBody>
      </p:sp>
      <p:sp>
        <p:nvSpPr>
          <p:cNvPr id="3" name="Segnaposto testo verticale 2">
            <a:extLst>
              <a:ext uri="{FF2B5EF4-FFF2-40B4-BE49-F238E27FC236}">
                <a16:creationId xmlns:a16="http://schemas.microsoft.com/office/drawing/2014/main" id="{DA2F68A2-5182-41F4-B6BD-E54E9788D2D3}"/>
              </a:ext>
            </a:extLst>
          </p:cNvPr>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55B33F7-A405-4211-A8DD-EE7E477151F1}"/>
              </a:ext>
            </a:extLst>
          </p:cNvPr>
          <p:cNvSpPr txBox="1">
            <a:spLocks noGrp="1"/>
          </p:cNvSpPr>
          <p:nvPr>
            <p:ph type="dt" sz="half" idx="7"/>
          </p:nvPr>
        </p:nvSpPr>
        <p:spPr>
          <a:xfrm>
            <a:off x="457200" y="6356351"/>
            <a:ext cx="2133596" cy="365129"/>
          </a:xfrm>
        </p:spPr>
        <p:txBody>
          <a:bodyPr/>
          <a:lstStyle>
            <a:lvl1pPr>
              <a:defRPr/>
            </a:lvl1pPr>
          </a:lstStyle>
          <a:p>
            <a:pPr lvl="0"/>
            <a:fld id="{5FA85356-32FD-435D-A9E2-38D84B4CB6F1}" type="datetime1">
              <a:rPr lang="it-IT"/>
              <a:pPr lvl="0"/>
              <a:t>10/06/2021</a:t>
            </a:fld>
            <a:endParaRPr lang="it-IT"/>
          </a:p>
        </p:txBody>
      </p:sp>
      <p:sp>
        <p:nvSpPr>
          <p:cNvPr id="5" name="Segnaposto piè di pagina 4">
            <a:extLst>
              <a:ext uri="{FF2B5EF4-FFF2-40B4-BE49-F238E27FC236}">
                <a16:creationId xmlns:a16="http://schemas.microsoft.com/office/drawing/2014/main" id="{45460FE7-9060-4B2D-A3B3-B7F9DC3ECD3F}"/>
              </a:ext>
            </a:extLst>
          </p:cNvPr>
          <p:cNvSpPr txBox="1">
            <a:spLocks noGrp="1"/>
          </p:cNvSpPr>
          <p:nvPr>
            <p:ph type="ftr" sz="quarter" idx="9"/>
          </p:nvPr>
        </p:nvSpPr>
        <p:spPr>
          <a:xfrm>
            <a:off x="3124203" y="6356351"/>
            <a:ext cx="2895603" cy="365129"/>
          </a:xfrm>
        </p:spPr>
        <p:txBody>
          <a:bodyPr/>
          <a:lstStyle>
            <a:lvl1pPr>
              <a:defRPr/>
            </a:lvl1pPr>
          </a:lstStyle>
          <a:p>
            <a:pPr lvl="0"/>
            <a:endParaRPr lang="it-IT"/>
          </a:p>
        </p:txBody>
      </p:sp>
      <p:sp>
        <p:nvSpPr>
          <p:cNvPr id="6" name="Segnaposto numero diapositiva 5">
            <a:extLst>
              <a:ext uri="{FF2B5EF4-FFF2-40B4-BE49-F238E27FC236}">
                <a16:creationId xmlns:a16="http://schemas.microsoft.com/office/drawing/2014/main" id="{BA809FBB-B930-476B-ADF9-C1FF89EB38EA}"/>
              </a:ext>
            </a:extLst>
          </p:cNvPr>
          <p:cNvSpPr txBox="1">
            <a:spLocks noGrp="1"/>
          </p:cNvSpPr>
          <p:nvPr>
            <p:ph type="sldNum" sz="quarter" idx="8"/>
          </p:nvPr>
        </p:nvSpPr>
        <p:spPr>
          <a:xfrm>
            <a:off x="6553203" y="6356351"/>
            <a:ext cx="2133596" cy="365129"/>
          </a:xfrm>
        </p:spPr>
        <p:txBody>
          <a:bodyPr/>
          <a:lstStyle>
            <a:lvl1pPr>
              <a:defRPr/>
            </a:lvl1pPr>
          </a:lstStyle>
          <a:p>
            <a:pPr lvl="0"/>
            <a:fld id="{DAC1B6B2-40CD-4C0B-B7F7-370E58DE06AA}" type="slidenum">
              <a:t>‹N›</a:t>
            </a:fld>
            <a:endParaRPr lang="it-IT"/>
          </a:p>
        </p:txBody>
      </p:sp>
    </p:spTree>
    <p:extLst>
      <p:ext uri="{BB962C8B-B14F-4D97-AF65-F5344CB8AC3E}">
        <p14:creationId xmlns:p14="http://schemas.microsoft.com/office/powerpoint/2010/main" val="426614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1B23FF-93CE-4B1E-82B5-AAD72601F255}"/>
              </a:ext>
            </a:extLst>
          </p:cNvPr>
          <p:cNvSpPr txBox="1">
            <a:spLocks noGrp="1"/>
          </p:cNvSpPr>
          <p:nvPr>
            <p:ph type="title"/>
          </p:nvPr>
        </p:nvSpPr>
        <p:spPr>
          <a:xfrm>
            <a:off x="457200" y="274640"/>
            <a:ext cx="8229600" cy="1143000"/>
          </a:xfrm>
        </p:spPr>
        <p:txBody>
          <a:bodyPr/>
          <a:lstStyle>
            <a:lvl1pPr>
              <a:defRPr/>
            </a:lvl1pPr>
          </a:lstStyle>
          <a:p>
            <a:pPr lvl="0"/>
            <a:r>
              <a:rPr lang="it-IT"/>
              <a:t>Fare clic per modificare lo stile del titolo</a:t>
            </a:r>
          </a:p>
        </p:txBody>
      </p:sp>
      <p:sp>
        <p:nvSpPr>
          <p:cNvPr id="3" name="Segnaposto contenuto 2">
            <a:extLst>
              <a:ext uri="{FF2B5EF4-FFF2-40B4-BE49-F238E27FC236}">
                <a16:creationId xmlns:a16="http://schemas.microsoft.com/office/drawing/2014/main" id="{FD508005-40C8-4971-BAA8-FD6663723EE8}"/>
              </a:ext>
            </a:extLst>
          </p:cNvPr>
          <p:cNvSpPr txBox="1">
            <a:spLocks noGrp="1"/>
          </p:cNvSpPr>
          <p:nvPr>
            <p:ph idx="1"/>
          </p:nvPr>
        </p:nvSpPr>
        <p:spPr>
          <a:xfrm>
            <a:off x="457200" y="1600200"/>
            <a:ext cx="8229600" cy="4525959"/>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ABFC742-892D-4BD0-A525-86E3D184E4C9}"/>
              </a:ext>
            </a:extLst>
          </p:cNvPr>
          <p:cNvSpPr txBox="1">
            <a:spLocks noGrp="1"/>
          </p:cNvSpPr>
          <p:nvPr>
            <p:ph type="dt" sz="half" idx="7"/>
          </p:nvPr>
        </p:nvSpPr>
        <p:spPr>
          <a:xfrm>
            <a:off x="457200" y="6356351"/>
            <a:ext cx="2133596" cy="365129"/>
          </a:xfrm>
        </p:spPr>
        <p:txBody>
          <a:bodyPr/>
          <a:lstStyle>
            <a:lvl1pPr>
              <a:defRPr/>
            </a:lvl1pPr>
          </a:lstStyle>
          <a:p>
            <a:pPr lvl="0"/>
            <a:fld id="{11F3DDFD-5456-46B1-B6DD-F0764B6720DD}" type="datetime1">
              <a:rPr lang="it-IT"/>
              <a:pPr lvl="0"/>
              <a:t>10/06/2021</a:t>
            </a:fld>
            <a:endParaRPr lang="it-IT"/>
          </a:p>
        </p:txBody>
      </p:sp>
      <p:sp>
        <p:nvSpPr>
          <p:cNvPr id="5" name="Segnaposto piè di pagina 4">
            <a:extLst>
              <a:ext uri="{FF2B5EF4-FFF2-40B4-BE49-F238E27FC236}">
                <a16:creationId xmlns:a16="http://schemas.microsoft.com/office/drawing/2014/main" id="{206D28C2-40EE-4691-A761-D68B6D5ED9B4}"/>
              </a:ext>
            </a:extLst>
          </p:cNvPr>
          <p:cNvSpPr txBox="1">
            <a:spLocks noGrp="1"/>
          </p:cNvSpPr>
          <p:nvPr>
            <p:ph type="ftr" sz="quarter" idx="9"/>
          </p:nvPr>
        </p:nvSpPr>
        <p:spPr>
          <a:xfrm>
            <a:off x="3124203" y="6356351"/>
            <a:ext cx="2895603" cy="365129"/>
          </a:xfrm>
        </p:spPr>
        <p:txBody>
          <a:bodyPr/>
          <a:lstStyle>
            <a:lvl1pPr>
              <a:defRPr/>
            </a:lvl1pPr>
          </a:lstStyle>
          <a:p>
            <a:pPr lvl="0"/>
            <a:endParaRPr lang="it-IT"/>
          </a:p>
        </p:txBody>
      </p:sp>
      <p:sp>
        <p:nvSpPr>
          <p:cNvPr id="6" name="Segnaposto numero diapositiva 5">
            <a:extLst>
              <a:ext uri="{FF2B5EF4-FFF2-40B4-BE49-F238E27FC236}">
                <a16:creationId xmlns:a16="http://schemas.microsoft.com/office/drawing/2014/main" id="{7CA90BDE-E398-4679-A448-AE9C71297F50}"/>
              </a:ext>
            </a:extLst>
          </p:cNvPr>
          <p:cNvSpPr txBox="1">
            <a:spLocks noGrp="1"/>
          </p:cNvSpPr>
          <p:nvPr>
            <p:ph type="sldNum" sz="quarter" idx="8"/>
          </p:nvPr>
        </p:nvSpPr>
        <p:spPr>
          <a:xfrm>
            <a:off x="6553203" y="6356351"/>
            <a:ext cx="2133596" cy="365129"/>
          </a:xfrm>
        </p:spPr>
        <p:txBody>
          <a:bodyPr/>
          <a:lstStyle>
            <a:lvl1pPr>
              <a:defRPr/>
            </a:lvl1pPr>
          </a:lstStyle>
          <a:p>
            <a:pPr lvl="0"/>
            <a:fld id="{675A235A-45C2-46E7-8E3C-9F02751FFBC8}" type="slidenum">
              <a:t>‹N›</a:t>
            </a:fld>
            <a:endParaRPr lang="it-IT"/>
          </a:p>
        </p:txBody>
      </p:sp>
    </p:spTree>
    <p:extLst>
      <p:ext uri="{BB962C8B-B14F-4D97-AF65-F5344CB8AC3E}">
        <p14:creationId xmlns:p14="http://schemas.microsoft.com/office/powerpoint/2010/main" val="34958022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54DB66-5ABA-4208-83DE-F5F35F8DEE39}"/>
              </a:ext>
            </a:extLst>
          </p:cNvPr>
          <p:cNvSpPr txBox="1">
            <a:spLocks noGrp="1"/>
          </p:cNvSpPr>
          <p:nvPr>
            <p:ph type="title"/>
          </p:nvPr>
        </p:nvSpPr>
        <p:spPr>
          <a:xfrm>
            <a:off x="722311" y="4406895"/>
            <a:ext cx="7772400" cy="1362071"/>
          </a:xfrm>
        </p:spPr>
        <p:txBody>
          <a:bodyPr anchor="t" anchorCtr="0"/>
          <a:lstStyle>
            <a:lvl1pPr algn="l">
              <a:defRPr sz="4000" b="1" cap="all"/>
            </a:lvl1pPr>
          </a:lstStyle>
          <a:p>
            <a:pPr lvl="0"/>
            <a:r>
              <a:rPr lang="it-IT"/>
              <a:t>Fare clic per modificare lo stile del titolo</a:t>
            </a:r>
          </a:p>
        </p:txBody>
      </p:sp>
      <p:sp>
        <p:nvSpPr>
          <p:cNvPr id="3" name="Segnaposto testo 2">
            <a:extLst>
              <a:ext uri="{FF2B5EF4-FFF2-40B4-BE49-F238E27FC236}">
                <a16:creationId xmlns:a16="http://schemas.microsoft.com/office/drawing/2014/main" id="{4DD887DA-B8D0-4A70-9156-4BFE62B61014}"/>
              </a:ext>
            </a:extLst>
          </p:cNvPr>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it-IT"/>
              <a:t>Fare clic per modificare stili del testo dello schema</a:t>
            </a:r>
          </a:p>
        </p:txBody>
      </p:sp>
      <p:sp>
        <p:nvSpPr>
          <p:cNvPr id="4" name="Segnaposto data 3">
            <a:extLst>
              <a:ext uri="{FF2B5EF4-FFF2-40B4-BE49-F238E27FC236}">
                <a16:creationId xmlns:a16="http://schemas.microsoft.com/office/drawing/2014/main" id="{98880612-0291-403A-A071-67A49FFAA97E}"/>
              </a:ext>
            </a:extLst>
          </p:cNvPr>
          <p:cNvSpPr txBox="1">
            <a:spLocks noGrp="1"/>
          </p:cNvSpPr>
          <p:nvPr>
            <p:ph type="dt" sz="half" idx="7"/>
          </p:nvPr>
        </p:nvSpPr>
        <p:spPr>
          <a:xfrm>
            <a:off x="457200" y="6356351"/>
            <a:ext cx="2133596" cy="365129"/>
          </a:xfrm>
        </p:spPr>
        <p:txBody>
          <a:bodyPr/>
          <a:lstStyle>
            <a:lvl1pPr>
              <a:defRPr/>
            </a:lvl1pPr>
          </a:lstStyle>
          <a:p>
            <a:pPr lvl="0"/>
            <a:fld id="{229FB83D-4671-487B-B05A-A16A29E536F1}" type="datetime1">
              <a:rPr lang="it-IT"/>
              <a:pPr lvl="0"/>
              <a:t>10/06/2021</a:t>
            </a:fld>
            <a:endParaRPr lang="it-IT"/>
          </a:p>
        </p:txBody>
      </p:sp>
      <p:sp>
        <p:nvSpPr>
          <p:cNvPr id="5" name="Segnaposto piè di pagina 4">
            <a:extLst>
              <a:ext uri="{FF2B5EF4-FFF2-40B4-BE49-F238E27FC236}">
                <a16:creationId xmlns:a16="http://schemas.microsoft.com/office/drawing/2014/main" id="{65F2DE4E-9B61-44FD-8A5F-98FEB53898D8}"/>
              </a:ext>
            </a:extLst>
          </p:cNvPr>
          <p:cNvSpPr txBox="1">
            <a:spLocks noGrp="1"/>
          </p:cNvSpPr>
          <p:nvPr>
            <p:ph type="ftr" sz="quarter" idx="9"/>
          </p:nvPr>
        </p:nvSpPr>
        <p:spPr>
          <a:xfrm>
            <a:off x="3124203" y="6356351"/>
            <a:ext cx="2895603" cy="365129"/>
          </a:xfrm>
        </p:spPr>
        <p:txBody>
          <a:bodyPr/>
          <a:lstStyle>
            <a:lvl1pPr>
              <a:defRPr/>
            </a:lvl1pPr>
          </a:lstStyle>
          <a:p>
            <a:pPr lvl="0"/>
            <a:endParaRPr lang="it-IT"/>
          </a:p>
        </p:txBody>
      </p:sp>
      <p:sp>
        <p:nvSpPr>
          <p:cNvPr id="6" name="Segnaposto numero diapositiva 5">
            <a:extLst>
              <a:ext uri="{FF2B5EF4-FFF2-40B4-BE49-F238E27FC236}">
                <a16:creationId xmlns:a16="http://schemas.microsoft.com/office/drawing/2014/main" id="{5441A36C-6169-4C58-A358-338FA965B3FC}"/>
              </a:ext>
            </a:extLst>
          </p:cNvPr>
          <p:cNvSpPr txBox="1">
            <a:spLocks noGrp="1"/>
          </p:cNvSpPr>
          <p:nvPr>
            <p:ph type="sldNum" sz="quarter" idx="8"/>
          </p:nvPr>
        </p:nvSpPr>
        <p:spPr>
          <a:xfrm>
            <a:off x="6553203" y="6356351"/>
            <a:ext cx="2133596" cy="365129"/>
          </a:xfrm>
        </p:spPr>
        <p:txBody>
          <a:bodyPr/>
          <a:lstStyle>
            <a:lvl1pPr>
              <a:defRPr/>
            </a:lvl1pPr>
          </a:lstStyle>
          <a:p>
            <a:pPr lvl="0"/>
            <a:fld id="{42F5F5A0-A8F9-4BCA-95D2-8D00287EC3D9}" type="slidenum">
              <a:t>‹N›</a:t>
            </a:fld>
            <a:endParaRPr lang="it-IT"/>
          </a:p>
        </p:txBody>
      </p:sp>
    </p:spTree>
    <p:extLst>
      <p:ext uri="{BB962C8B-B14F-4D97-AF65-F5344CB8AC3E}">
        <p14:creationId xmlns:p14="http://schemas.microsoft.com/office/powerpoint/2010/main" val="50045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A5A606-8E3D-4186-B2A9-132FD69686CF}"/>
              </a:ext>
            </a:extLst>
          </p:cNvPr>
          <p:cNvSpPr txBox="1">
            <a:spLocks noGrp="1"/>
          </p:cNvSpPr>
          <p:nvPr>
            <p:ph type="title"/>
          </p:nvPr>
        </p:nvSpPr>
        <p:spPr>
          <a:xfrm>
            <a:off x="457200" y="274640"/>
            <a:ext cx="8229600" cy="1143000"/>
          </a:xfrm>
        </p:spPr>
        <p:txBody>
          <a:bodyPr/>
          <a:lstStyle>
            <a:lvl1pPr>
              <a:defRPr/>
            </a:lvl1pPr>
          </a:lstStyle>
          <a:p>
            <a:pPr lvl="0"/>
            <a:r>
              <a:rPr lang="it-IT"/>
              <a:t>Fare clic per modificare lo stile del titolo</a:t>
            </a:r>
          </a:p>
        </p:txBody>
      </p:sp>
      <p:sp>
        <p:nvSpPr>
          <p:cNvPr id="3" name="Segnaposto contenuto 2">
            <a:extLst>
              <a:ext uri="{FF2B5EF4-FFF2-40B4-BE49-F238E27FC236}">
                <a16:creationId xmlns:a16="http://schemas.microsoft.com/office/drawing/2014/main" id="{8623B029-4518-441F-93C0-141804441DB3}"/>
              </a:ext>
            </a:extLst>
          </p:cNvPr>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035527B-7E09-4505-AFC0-7718211BB936}"/>
              </a:ext>
            </a:extLst>
          </p:cNvPr>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8326F70-5DEB-402E-ACB6-F9D10809E08C}"/>
              </a:ext>
            </a:extLst>
          </p:cNvPr>
          <p:cNvSpPr txBox="1">
            <a:spLocks noGrp="1"/>
          </p:cNvSpPr>
          <p:nvPr>
            <p:ph type="dt" sz="half" idx="7"/>
          </p:nvPr>
        </p:nvSpPr>
        <p:spPr>
          <a:xfrm>
            <a:off x="457200" y="6356351"/>
            <a:ext cx="2133596" cy="365129"/>
          </a:xfrm>
        </p:spPr>
        <p:txBody>
          <a:bodyPr/>
          <a:lstStyle>
            <a:lvl1pPr>
              <a:defRPr/>
            </a:lvl1pPr>
          </a:lstStyle>
          <a:p>
            <a:pPr lvl="0"/>
            <a:fld id="{DE117F06-8458-4E3B-A7B5-903D7A40F338}" type="datetime1">
              <a:rPr lang="it-IT"/>
              <a:pPr lvl="0"/>
              <a:t>10/06/2021</a:t>
            </a:fld>
            <a:endParaRPr lang="it-IT"/>
          </a:p>
        </p:txBody>
      </p:sp>
      <p:sp>
        <p:nvSpPr>
          <p:cNvPr id="6" name="Segnaposto piè di pagina 5">
            <a:extLst>
              <a:ext uri="{FF2B5EF4-FFF2-40B4-BE49-F238E27FC236}">
                <a16:creationId xmlns:a16="http://schemas.microsoft.com/office/drawing/2014/main" id="{20D308BF-31DC-479D-99BA-6C1935F3EE72}"/>
              </a:ext>
            </a:extLst>
          </p:cNvPr>
          <p:cNvSpPr txBox="1">
            <a:spLocks noGrp="1"/>
          </p:cNvSpPr>
          <p:nvPr>
            <p:ph type="ftr" sz="quarter" idx="9"/>
          </p:nvPr>
        </p:nvSpPr>
        <p:spPr>
          <a:xfrm>
            <a:off x="3124203" y="6356351"/>
            <a:ext cx="2895603" cy="365129"/>
          </a:xfrm>
        </p:spPr>
        <p:txBody>
          <a:bodyPr/>
          <a:lstStyle>
            <a:lvl1pPr>
              <a:defRPr/>
            </a:lvl1pPr>
          </a:lstStyle>
          <a:p>
            <a:pPr lvl="0"/>
            <a:endParaRPr lang="it-IT"/>
          </a:p>
        </p:txBody>
      </p:sp>
      <p:sp>
        <p:nvSpPr>
          <p:cNvPr id="7" name="Segnaposto numero diapositiva 6">
            <a:extLst>
              <a:ext uri="{FF2B5EF4-FFF2-40B4-BE49-F238E27FC236}">
                <a16:creationId xmlns:a16="http://schemas.microsoft.com/office/drawing/2014/main" id="{051F16CC-294E-4EBD-8196-8C7B373625D0}"/>
              </a:ext>
            </a:extLst>
          </p:cNvPr>
          <p:cNvSpPr txBox="1">
            <a:spLocks noGrp="1"/>
          </p:cNvSpPr>
          <p:nvPr>
            <p:ph type="sldNum" sz="quarter" idx="8"/>
          </p:nvPr>
        </p:nvSpPr>
        <p:spPr>
          <a:xfrm>
            <a:off x="6553203" y="6356351"/>
            <a:ext cx="2133596" cy="365129"/>
          </a:xfrm>
        </p:spPr>
        <p:txBody>
          <a:bodyPr/>
          <a:lstStyle>
            <a:lvl1pPr>
              <a:defRPr/>
            </a:lvl1pPr>
          </a:lstStyle>
          <a:p>
            <a:pPr lvl="0"/>
            <a:fld id="{271B9B40-D6DD-4E9C-9D3D-B8E657EFC317}" type="slidenum">
              <a:t>‹N›</a:t>
            </a:fld>
            <a:endParaRPr lang="it-IT"/>
          </a:p>
        </p:txBody>
      </p:sp>
    </p:spTree>
    <p:extLst>
      <p:ext uri="{BB962C8B-B14F-4D97-AF65-F5344CB8AC3E}">
        <p14:creationId xmlns:p14="http://schemas.microsoft.com/office/powerpoint/2010/main" val="4200061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BD404E-3E44-4238-B069-B64B5D2E1DC0}"/>
              </a:ext>
            </a:extLst>
          </p:cNvPr>
          <p:cNvSpPr txBox="1">
            <a:spLocks noGrp="1"/>
          </p:cNvSpPr>
          <p:nvPr>
            <p:ph type="title"/>
          </p:nvPr>
        </p:nvSpPr>
        <p:spPr>
          <a:xfrm>
            <a:off x="457200" y="274640"/>
            <a:ext cx="8229600" cy="1143000"/>
          </a:xfrm>
        </p:spPr>
        <p:txBody>
          <a:bodyPr/>
          <a:lstStyle>
            <a:lvl1pPr>
              <a:defRPr/>
            </a:lvl1pPr>
          </a:lstStyle>
          <a:p>
            <a:pPr lvl="0"/>
            <a:r>
              <a:rPr lang="it-IT"/>
              <a:t>Fare clic per modificare lo stile del titolo</a:t>
            </a:r>
          </a:p>
        </p:txBody>
      </p:sp>
      <p:sp>
        <p:nvSpPr>
          <p:cNvPr id="3" name="Segnaposto testo 2">
            <a:extLst>
              <a:ext uri="{FF2B5EF4-FFF2-40B4-BE49-F238E27FC236}">
                <a16:creationId xmlns:a16="http://schemas.microsoft.com/office/drawing/2014/main" id="{34F9B534-DC30-4FEB-9112-073726284036}"/>
              </a:ext>
            </a:extLst>
          </p:cNvPr>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it-IT"/>
              <a:t>Fare clic per modificare stili del testo dello schema</a:t>
            </a:r>
          </a:p>
        </p:txBody>
      </p:sp>
      <p:sp>
        <p:nvSpPr>
          <p:cNvPr id="4" name="Segnaposto contenuto 3">
            <a:extLst>
              <a:ext uri="{FF2B5EF4-FFF2-40B4-BE49-F238E27FC236}">
                <a16:creationId xmlns:a16="http://schemas.microsoft.com/office/drawing/2014/main" id="{F581DB6F-79DB-4F44-9D32-C15C825C6CBE}"/>
              </a:ext>
            </a:extLst>
          </p:cNvPr>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425219F-C997-436A-AD50-FB33B20B2935}"/>
              </a:ext>
            </a:extLst>
          </p:cNvPr>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it-IT"/>
              <a:t>Fare clic per modificare stili del testo dello schema</a:t>
            </a:r>
          </a:p>
        </p:txBody>
      </p:sp>
      <p:sp>
        <p:nvSpPr>
          <p:cNvPr id="6" name="Segnaposto contenuto 5">
            <a:extLst>
              <a:ext uri="{FF2B5EF4-FFF2-40B4-BE49-F238E27FC236}">
                <a16:creationId xmlns:a16="http://schemas.microsoft.com/office/drawing/2014/main" id="{BBDF8DD3-B68A-4811-8358-8AF513D7834D}"/>
              </a:ext>
            </a:extLst>
          </p:cNvPr>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C654A30-010B-4323-B82E-0D1DEA67615C}"/>
              </a:ext>
            </a:extLst>
          </p:cNvPr>
          <p:cNvSpPr txBox="1">
            <a:spLocks noGrp="1"/>
          </p:cNvSpPr>
          <p:nvPr>
            <p:ph type="dt" sz="half" idx="7"/>
          </p:nvPr>
        </p:nvSpPr>
        <p:spPr>
          <a:xfrm>
            <a:off x="457200" y="6356351"/>
            <a:ext cx="2133596" cy="365129"/>
          </a:xfrm>
        </p:spPr>
        <p:txBody>
          <a:bodyPr/>
          <a:lstStyle>
            <a:lvl1pPr>
              <a:defRPr/>
            </a:lvl1pPr>
          </a:lstStyle>
          <a:p>
            <a:pPr lvl="0"/>
            <a:fld id="{8722EF18-B199-4970-99C6-14A6A55D063B}" type="datetime1">
              <a:rPr lang="it-IT"/>
              <a:pPr lvl="0"/>
              <a:t>10/06/2021</a:t>
            </a:fld>
            <a:endParaRPr lang="it-IT"/>
          </a:p>
        </p:txBody>
      </p:sp>
      <p:sp>
        <p:nvSpPr>
          <p:cNvPr id="8" name="Segnaposto piè di pagina 7">
            <a:extLst>
              <a:ext uri="{FF2B5EF4-FFF2-40B4-BE49-F238E27FC236}">
                <a16:creationId xmlns:a16="http://schemas.microsoft.com/office/drawing/2014/main" id="{CC23415F-382F-4D63-BC3C-A283D42F9832}"/>
              </a:ext>
            </a:extLst>
          </p:cNvPr>
          <p:cNvSpPr txBox="1">
            <a:spLocks noGrp="1"/>
          </p:cNvSpPr>
          <p:nvPr>
            <p:ph type="ftr" sz="quarter" idx="9"/>
          </p:nvPr>
        </p:nvSpPr>
        <p:spPr>
          <a:xfrm>
            <a:off x="3124203" y="6356351"/>
            <a:ext cx="2895603" cy="365129"/>
          </a:xfrm>
        </p:spPr>
        <p:txBody>
          <a:bodyPr/>
          <a:lstStyle>
            <a:lvl1pPr>
              <a:defRPr/>
            </a:lvl1pPr>
          </a:lstStyle>
          <a:p>
            <a:pPr lvl="0"/>
            <a:endParaRPr lang="it-IT"/>
          </a:p>
        </p:txBody>
      </p:sp>
      <p:sp>
        <p:nvSpPr>
          <p:cNvPr id="9" name="Segnaposto numero diapositiva 8">
            <a:extLst>
              <a:ext uri="{FF2B5EF4-FFF2-40B4-BE49-F238E27FC236}">
                <a16:creationId xmlns:a16="http://schemas.microsoft.com/office/drawing/2014/main" id="{099D394C-018E-45CB-8C39-FCA87AB54EDF}"/>
              </a:ext>
            </a:extLst>
          </p:cNvPr>
          <p:cNvSpPr txBox="1">
            <a:spLocks noGrp="1"/>
          </p:cNvSpPr>
          <p:nvPr>
            <p:ph type="sldNum" sz="quarter" idx="8"/>
          </p:nvPr>
        </p:nvSpPr>
        <p:spPr>
          <a:xfrm>
            <a:off x="6553203" y="6356351"/>
            <a:ext cx="2133596" cy="365129"/>
          </a:xfrm>
        </p:spPr>
        <p:txBody>
          <a:bodyPr/>
          <a:lstStyle>
            <a:lvl1pPr>
              <a:defRPr/>
            </a:lvl1pPr>
          </a:lstStyle>
          <a:p>
            <a:pPr lvl="0"/>
            <a:fld id="{107A8098-65E5-4E5A-A5D9-8AFDCB1A1AEF}" type="slidenum">
              <a:t>‹N›</a:t>
            </a:fld>
            <a:endParaRPr lang="it-IT"/>
          </a:p>
        </p:txBody>
      </p:sp>
    </p:spTree>
    <p:extLst>
      <p:ext uri="{BB962C8B-B14F-4D97-AF65-F5344CB8AC3E}">
        <p14:creationId xmlns:p14="http://schemas.microsoft.com/office/powerpoint/2010/main" val="43915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798D01-3067-4DDE-8BC2-BC7F835834CB}"/>
              </a:ext>
            </a:extLst>
          </p:cNvPr>
          <p:cNvSpPr txBox="1">
            <a:spLocks noGrp="1"/>
          </p:cNvSpPr>
          <p:nvPr>
            <p:ph type="title"/>
          </p:nvPr>
        </p:nvSpPr>
        <p:spPr>
          <a:xfrm>
            <a:off x="457200" y="274640"/>
            <a:ext cx="8229600" cy="1143000"/>
          </a:xfrm>
        </p:spPr>
        <p:txBody>
          <a:bodyPr/>
          <a:lstStyle>
            <a:lvl1pPr>
              <a:defRPr/>
            </a:lvl1pPr>
          </a:lstStyle>
          <a:p>
            <a:pPr lvl="0"/>
            <a:r>
              <a:rPr lang="it-IT"/>
              <a:t>Fare clic per modificare lo stile del titolo</a:t>
            </a:r>
          </a:p>
        </p:txBody>
      </p:sp>
      <p:sp>
        <p:nvSpPr>
          <p:cNvPr id="3" name="Segnaposto data 2">
            <a:extLst>
              <a:ext uri="{FF2B5EF4-FFF2-40B4-BE49-F238E27FC236}">
                <a16:creationId xmlns:a16="http://schemas.microsoft.com/office/drawing/2014/main" id="{E8205E96-C9F4-4E65-9847-7AE7519F4FA1}"/>
              </a:ext>
            </a:extLst>
          </p:cNvPr>
          <p:cNvSpPr txBox="1">
            <a:spLocks noGrp="1"/>
          </p:cNvSpPr>
          <p:nvPr>
            <p:ph type="dt" sz="half" idx="7"/>
          </p:nvPr>
        </p:nvSpPr>
        <p:spPr>
          <a:xfrm>
            <a:off x="457200" y="6356351"/>
            <a:ext cx="2133596" cy="365129"/>
          </a:xfrm>
        </p:spPr>
        <p:txBody>
          <a:bodyPr/>
          <a:lstStyle>
            <a:lvl1pPr>
              <a:defRPr/>
            </a:lvl1pPr>
          </a:lstStyle>
          <a:p>
            <a:pPr lvl="0"/>
            <a:fld id="{408DCF7D-87EB-493E-8559-29692F427F99}" type="datetime1">
              <a:rPr lang="it-IT"/>
              <a:pPr lvl="0"/>
              <a:t>10/06/2021</a:t>
            </a:fld>
            <a:endParaRPr lang="it-IT"/>
          </a:p>
        </p:txBody>
      </p:sp>
      <p:sp>
        <p:nvSpPr>
          <p:cNvPr id="4" name="Segnaposto piè di pagina 3">
            <a:extLst>
              <a:ext uri="{FF2B5EF4-FFF2-40B4-BE49-F238E27FC236}">
                <a16:creationId xmlns:a16="http://schemas.microsoft.com/office/drawing/2014/main" id="{D98A0DB2-FB66-406B-95CF-71CAEE863A48}"/>
              </a:ext>
            </a:extLst>
          </p:cNvPr>
          <p:cNvSpPr txBox="1">
            <a:spLocks noGrp="1"/>
          </p:cNvSpPr>
          <p:nvPr>
            <p:ph type="ftr" sz="quarter" idx="9"/>
          </p:nvPr>
        </p:nvSpPr>
        <p:spPr>
          <a:xfrm>
            <a:off x="3124203" y="6356351"/>
            <a:ext cx="2895603" cy="365129"/>
          </a:xfrm>
        </p:spPr>
        <p:txBody>
          <a:bodyPr/>
          <a:lstStyle>
            <a:lvl1pPr>
              <a:defRPr/>
            </a:lvl1pPr>
          </a:lstStyle>
          <a:p>
            <a:pPr lvl="0"/>
            <a:endParaRPr lang="it-IT"/>
          </a:p>
        </p:txBody>
      </p:sp>
      <p:sp>
        <p:nvSpPr>
          <p:cNvPr id="5" name="Segnaposto numero diapositiva 4">
            <a:extLst>
              <a:ext uri="{FF2B5EF4-FFF2-40B4-BE49-F238E27FC236}">
                <a16:creationId xmlns:a16="http://schemas.microsoft.com/office/drawing/2014/main" id="{67C72661-B5A3-461B-9826-547F78D333E4}"/>
              </a:ext>
            </a:extLst>
          </p:cNvPr>
          <p:cNvSpPr txBox="1">
            <a:spLocks noGrp="1"/>
          </p:cNvSpPr>
          <p:nvPr>
            <p:ph type="sldNum" sz="quarter" idx="8"/>
          </p:nvPr>
        </p:nvSpPr>
        <p:spPr>
          <a:xfrm>
            <a:off x="6553203" y="6356351"/>
            <a:ext cx="2133596" cy="365129"/>
          </a:xfrm>
        </p:spPr>
        <p:txBody>
          <a:bodyPr/>
          <a:lstStyle>
            <a:lvl1pPr>
              <a:defRPr/>
            </a:lvl1pPr>
          </a:lstStyle>
          <a:p>
            <a:pPr lvl="0"/>
            <a:fld id="{C473DEC2-9EAA-4615-8EC6-F1CBF827FF31}" type="slidenum">
              <a:t>‹N›</a:t>
            </a:fld>
            <a:endParaRPr lang="it-IT"/>
          </a:p>
        </p:txBody>
      </p:sp>
    </p:spTree>
    <p:extLst>
      <p:ext uri="{BB962C8B-B14F-4D97-AF65-F5344CB8AC3E}">
        <p14:creationId xmlns:p14="http://schemas.microsoft.com/office/powerpoint/2010/main" val="4015014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B897459-55FA-43E9-B880-6E1EBBB369E0}"/>
              </a:ext>
            </a:extLst>
          </p:cNvPr>
          <p:cNvSpPr txBox="1">
            <a:spLocks noGrp="1"/>
          </p:cNvSpPr>
          <p:nvPr>
            <p:ph type="dt" sz="half" idx="7"/>
          </p:nvPr>
        </p:nvSpPr>
        <p:spPr>
          <a:xfrm>
            <a:off x="457200" y="6356351"/>
            <a:ext cx="2133596" cy="365129"/>
          </a:xfrm>
        </p:spPr>
        <p:txBody>
          <a:bodyPr/>
          <a:lstStyle>
            <a:lvl1pPr>
              <a:defRPr/>
            </a:lvl1pPr>
          </a:lstStyle>
          <a:p>
            <a:pPr lvl="0"/>
            <a:fld id="{54162AE0-98EC-48F1-80A3-EC024398A40C}" type="datetime1">
              <a:rPr lang="it-IT"/>
              <a:pPr lvl="0"/>
              <a:t>10/06/2021</a:t>
            </a:fld>
            <a:endParaRPr lang="it-IT"/>
          </a:p>
        </p:txBody>
      </p:sp>
      <p:sp>
        <p:nvSpPr>
          <p:cNvPr id="3" name="Segnaposto piè di pagina 2">
            <a:extLst>
              <a:ext uri="{FF2B5EF4-FFF2-40B4-BE49-F238E27FC236}">
                <a16:creationId xmlns:a16="http://schemas.microsoft.com/office/drawing/2014/main" id="{D687DF39-25A9-4482-909C-6A4DF0FE791B}"/>
              </a:ext>
            </a:extLst>
          </p:cNvPr>
          <p:cNvSpPr txBox="1">
            <a:spLocks noGrp="1"/>
          </p:cNvSpPr>
          <p:nvPr>
            <p:ph type="ftr" sz="quarter" idx="9"/>
          </p:nvPr>
        </p:nvSpPr>
        <p:spPr>
          <a:xfrm>
            <a:off x="3124203" y="6356351"/>
            <a:ext cx="2895603" cy="365129"/>
          </a:xfrm>
        </p:spPr>
        <p:txBody>
          <a:bodyPr/>
          <a:lstStyle>
            <a:lvl1pPr>
              <a:defRPr/>
            </a:lvl1pPr>
          </a:lstStyle>
          <a:p>
            <a:pPr lvl="0"/>
            <a:endParaRPr lang="it-IT"/>
          </a:p>
        </p:txBody>
      </p:sp>
      <p:sp>
        <p:nvSpPr>
          <p:cNvPr id="4" name="Segnaposto numero diapositiva 3">
            <a:extLst>
              <a:ext uri="{FF2B5EF4-FFF2-40B4-BE49-F238E27FC236}">
                <a16:creationId xmlns:a16="http://schemas.microsoft.com/office/drawing/2014/main" id="{E31D567C-8A79-419D-BF0F-E1A93B34A5FE}"/>
              </a:ext>
            </a:extLst>
          </p:cNvPr>
          <p:cNvSpPr txBox="1">
            <a:spLocks noGrp="1"/>
          </p:cNvSpPr>
          <p:nvPr>
            <p:ph type="sldNum" sz="quarter" idx="8"/>
          </p:nvPr>
        </p:nvSpPr>
        <p:spPr>
          <a:xfrm>
            <a:off x="6553203" y="6356351"/>
            <a:ext cx="2133596" cy="365129"/>
          </a:xfrm>
        </p:spPr>
        <p:txBody>
          <a:bodyPr/>
          <a:lstStyle>
            <a:lvl1pPr>
              <a:defRPr/>
            </a:lvl1pPr>
          </a:lstStyle>
          <a:p>
            <a:pPr lvl="0"/>
            <a:fld id="{662045B3-0395-4130-A152-C6889071A61C}" type="slidenum">
              <a:t>‹N›</a:t>
            </a:fld>
            <a:endParaRPr lang="it-IT"/>
          </a:p>
        </p:txBody>
      </p:sp>
    </p:spTree>
    <p:extLst>
      <p:ext uri="{BB962C8B-B14F-4D97-AF65-F5344CB8AC3E}">
        <p14:creationId xmlns:p14="http://schemas.microsoft.com/office/powerpoint/2010/main" val="11781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D0460A-0A00-4D67-A850-4FE3A205DCC9}"/>
              </a:ext>
            </a:extLst>
          </p:cNvPr>
          <p:cNvSpPr txBox="1">
            <a:spLocks noGrp="1"/>
          </p:cNvSpPr>
          <p:nvPr>
            <p:ph type="title"/>
          </p:nvPr>
        </p:nvSpPr>
        <p:spPr>
          <a:xfrm>
            <a:off x="457200" y="273048"/>
            <a:ext cx="3008311" cy="1162046"/>
          </a:xfrm>
        </p:spPr>
        <p:txBody>
          <a:bodyPr anchor="b" anchorCtr="0"/>
          <a:lstStyle>
            <a:lvl1pPr algn="l">
              <a:defRPr sz="2000" b="1"/>
            </a:lvl1pPr>
          </a:lstStyle>
          <a:p>
            <a:pPr lvl="0"/>
            <a:r>
              <a:rPr lang="it-IT"/>
              <a:t>Fare clic per modificare lo stile del titolo</a:t>
            </a:r>
          </a:p>
        </p:txBody>
      </p:sp>
      <p:sp>
        <p:nvSpPr>
          <p:cNvPr id="3" name="Segnaposto contenuto 2">
            <a:extLst>
              <a:ext uri="{FF2B5EF4-FFF2-40B4-BE49-F238E27FC236}">
                <a16:creationId xmlns:a16="http://schemas.microsoft.com/office/drawing/2014/main" id="{5C75B9FB-AF94-4145-9389-A465F72F873E}"/>
              </a:ext>
            </a:extLst>
          </p:cNvPr>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F2C3FE-A853-43D9-A3EA-1E5EE7765230}"/>
              </a:ext>
            </a:extLst>
          </p:cNvPr>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it-IT"/>
              <a:t>Fare clic per modificare stili del testo dello schema</a:t>
            </a:r>
          </a:p>
        </p:txBody>
      </p:sp>
      <p:sp>
        <p:nvSpPr>
          <p:cNvPr id="5" name="Segnaposto data 4">
            <a:extLst>
              <a:ext uri="{FF2B5EF4-FFF2-40B4-BE49-F238E27FC236}">
                <a16:creationId xmlns:a16="http://schemas.microsoft.com/office/drawing/2014/main" id="{9A6C7454-C658-4540-BFFB-3227968A11D5}"/>
              </a:ext>
            </a:extLst>
          </p:cNvPr>
          <p:cNvSpPr txBox="1">
            <a:spLocks noGrp="1"/>
          </p:cNvSpPr>
          <p:nvPr>
            <p:ph type="dt" sz="half" idx="7"/>
          </p:nvPr>
        </p:nvSpPr>
        <p:spPr>
          <a:xfrm>
            <a:off x="457200" y="6356351"/>
            <a:ext cx="2133596" cy="365129"/>
          </a:xfrm>
        </p:spPr>
        <p:txBody>
          <a:bodyPr/>
          <a:lstStyle>
            <a:lvl1pPr>
              <a:defRPr/>
            </a:lvl1pPr>
          </a:lstStyle>
          <a:p>
            <a:pPr lvl="0"/>
            <a:fld id="{E58D865E-F4BA-4A30-983D-DF68ED6E4707}" type="datetime1">
              <a:rPr lang="it-IT"/>
              <a:pPr lvl="0"/>
              <a:t>10/06/2021</a:t>
            </a:fld>
            <a:endParaRPr lang="it-IT"/>
          </a:p>
        </p:txBody>
      </p:sp>
      <p:sp>
        <p:nvSpPr>
          <p:cNvPr id="6" name="Segnaposto piè di pagina 5">
            <a:extLst>
              <a:ext uri="{FF2B5EF4-FFF2-40B4-BE49-F238E27FC236}">
                <a16:creationId xmlns:a16="http://schemas.microsoft.com/office/drawing/2014/main" id="{CBBD4138-C4BE-4797-B121-4372F63A2D21}"/>
              </a:ext>
            </a:extLst>
          </p:cNvPr>
          <p:cNvSpPr txBox="1">
            <a:spLocks noGrp="1"/>
          </p:cNvSpPr>
          <p:nvPr>
            <p:ph type="ftr" sz="quarter" idx="9"/>
          </p:nvPr>
        </p:nvSpPr>
        <p:spPr>
          <a:xfrm>
            <a:off x="3124203" y="6356351"/>
            <a:ext cx="2895603" cy="365129"/>
          </a:xfrm>
        </p:spPr>
        <p:txBody>
          <a:bodyPr/>
          <a:lstStyle>
            <a:lvl1pPr>
              <a:defRPr/>
            </a:lvl1pPr>
          </a:lstStyle>
          <a:p>
            <a:pPr lvl="0"/>
            <a:endParaRPr lang="it-IT"/>
          </a:p>
        </p:txBody>
      </p:sp>
      <p:sp>
        <p:nvSpPr>
          <p:cNvPr id="7" name="Segnaposto numero diapositiva 6">
            <a:extLst>
              <a:ext uri="{FF2B5EF4-FFF2-40B4-BE49-F238E27FC236}">
                <a16:creationId xmlns:a16="http://schemas.microsoft.com/office/drawing/2014/main" id="{34797CB6-2209-43BA-9DE9-5100723AA11F}"/>
              </a:ext>
            </a:extLst>
          </p:cNvPr>
          <p:cNvSpPr txBox="1">
            <a:spLocks noGrp="1"/>
          </p:cNvSpPr>
          <p:nvPr>
            <p:ph type="sldNum" sz="quarter" idx="8"/>
          </p:nvPr>
        </p:nvSpPr>
        <p:spPr>
          <a:xfrm>
            <a:off x="6553203" y="6356351"/>
            <a:ext cx="2133596" cy="365129"/>
          </a:xfrm>
        </p:spPr>
        <p:txBody>
          <a:bodyPr/>
          <a:lstStyle>
            <a:lvl1pPr>
              <a:defRPr/>
            </a:lvl1pPr>
          </a:lstStyle>
          <a:p>
            <a:pPr lvl="0"/>
            <a:fld id="{A9D54ABE-B8BB-42C7-AE35-5E10807FDD5B}" type="slidenum">
              <a:t>‹N›</a:t>
            </a:fld>
            <a:endParaRPr lang="it-IT"/>
          </a:p>
        </p:txBody>
      </p:sp>
    </p:spTree>
    <p:extLst>
      <p:ext uri="{BB962C8B-B14F-4D97-AF65-F5344CB8AC3E}">
        <p14:creationId xmlns:p14="http://schemas.microsoft.com/office/powerpoint/2010/main" val="98680263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C92BCB-1C7E-45F2-9AEC-01B2C771F693}"/>
              </a:ext>
            </a:extLst>
          </p:cNvPr>
          <p:cNvSpPr txBox="1">
            <a:spLocks noGrp="1"/>
          </p:cNvSpPr>
          <p:nvPr>
            <p:ph type="title"/>
          </p:nvPr>
        </p:nvSpPr>
        <p:spPr>
          <a:xfrm>
            <a:off x="1792288" y="4800600"/>
            <a:ext cx="5486400" cy="566735"/>
          </a:xfrm>
        </p:spPr>
        <p:txBody>
          <a:bodyPr anchor="b" anchorCtr="0"/>
          <a:lstStyle>
            <a:lvl1pPr algn="l">
              <a:defRPr sz="2000" b="1"/>
            </a:lvl1pPr>
          </a:lstStyle>
          <a:p>
            <a:pPr lvl="0"/>
            <a:r>
              <a:rPr lang="it-IT"/>
              <a:t>Fare clic per modificare lo stile del titolo</a:t>
            </a:r>
          </a:p>
        </p:txBody>
      </p:sp>
      <p:sp>
        <p:nvSpPr>
          <p:cNvPr id="3" name="Segnaposto immagine 2">
            <a:extLst>
              <a:ext uri="{FF2B5EF4-FFF2-40B4-BE49-F238E27FC236}">
                <a16:creationId xmlns:a16="http://schemas.microsoft.com/office/drawing/2014/main" id="{53D3A799-CC17-484B-B81B-197E1C5D76DD}"/>
              </a:ext>
            </a:extLst>
          </p:cNvPr>
          <p:cNvSpPr txBox="1">
            <a:spLocks noGrp="1"/>
          </p:cNvSpPr>
          <p:nvPr>
            <p:ph type="pic" idx="1"/>
          </p:nvPr>
        </p:nvSpPr>
        <p:spPr>
          <a:xfrm>
            <a:off x="1792288" y="612776"/>
            <a:ext cx="5486400" cy="4114800"/>
          </a:xfrm>
        </p:spPr>
        <p:txBody>
          <a:bodyPr/>
          <a:lstStyle>
            <a:lvl1pPr marL="0" indent="0">
              <a:buNone/>
              <a:defRPr/>
            </a:lvl1pPr>
          </a:lstStyle>
          <a:p>
            <a:pPr lvl="0"/>
            <a:endParaRPr lang="it-IT"/>
          </a:p>
        </p:txBody>
      </p:sp>
      <p:sp>
        <p:nvSpPr>
          <p:cNvPr id="4" name="Segnaposto testo 3">
            <a:extLst>
              <a:ext uri="{FF2B5EF4-FFF2-40B4-BE49-F238E27FC236}">
                <a16:creationId xmlns:a16="http://schemas.microsoft.com/office/drawing/2014/main" id="{92EE6FD7-93B5-485C-8E95-7ED04B623755}"/>
              </a:ext>
            </a:extLst>
          </p:cNvPr>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it-IT"/>
              <a:t>Fare clic per modificare stili del testo dello schema</a:t>
            </a:r>
          </a:p>
        </p:txBody>
      </p:sp>
      <p:sp>
        <p:nvSpPr>
          <p:cNvPr id="5" name="Segnaposto data 4">
            <a:extLst>
              <a:ext uri="{FF2B5EF4-FFF2-40B4-BE49-F238E27FC236}">
                <a16:creationId xmlns:a16="http://schemas.microsoft.com/office/drawing/2014/main" id="{2BB57A51-22CB-45D0-90CA-F76F2B9907CA}"/>
              </a:ext>
            </a:extLst>
          </p:cNvPr>
          <p:cNvSpPr txBox="1">
            <a:spLocks noGrp="1"/>
          </p:cNvSpPr>
          <p:nvPr>
            <p:ph type="dt" sz="half" idx="7"/>
          </p:nvPr>
        </p:nvSpPr>
        <p:spPr>
          <a:xfrm>
            <a:off x="457200" y="6356351"/>
            <a:ext cx="2133596" cy="365129"/>
          </a:xfrm>
        </p:spPr>
        <p:txBody>
          <a:bodyPr/>
          <a:lstStyle>
            <a:lvl1pPr>
              <a:defRPr/>
            </a:lvl1pPr>
          </a:lstStyle>
          <a:p>
            <a:pPr lvl="0"/>
            <a:fld id="{761C055E-372B-4D76-8477-10FC6F69C675}" type="datetime1">
              <a:rPr lang="it-IT"/>
              <a:pPr lvl="0"/>
              <a:t>10/06/2021</a:t>
            </a:fld>
            <a:endParaRPr lang="it-IT"/>
          </a:p>
        </p:txBody>
      </p:sp>
      <p:sp>
        <p:nvSpPr>
          <p:cNvPr id="6" name="Segnaposto piè di pagina 5">
            <a:extLst>
              <a:ext uri="{FF2B5EF4-FFF2-40B4-BE49-F238E27FC236}">
                <a16:creationId xmlns:a16="http://schemas.microsoft.com/office/drawing/2014/main" id="{DFC3ACD9-4FF4-454A-B9D3-961DF87BC526}"/>
              </a:ext>
            </a:extLst>
          </p:cNvPr>
          <p:cNvSpPr txBox="1">
            <a:spLocks noGrp="1"/>
          </p:cNvSpPr>
          <p:nvPr>
            <p:ph type="ftr" sz="quarter" idx="9"/>
          </p:nvPr>
        </p:nvSpPr>
        <p:spPr>
          <a:xfrm>
            <a:off x="3124203" y="6356351"/>
            <a:ext cx="2895603" cy="365129"/>
          </a:xfrm>
        </p:spPr>
        <p:txBody>
          <a:bodyPr/>
          <a:lstStyle>
            <a:lvl1pPr>
              <a:defRPr/>
            </a:lvl1pPr>
          </a:lstStyle>
          <a:p>
            <a:pPr lvl="0"/>
            <a:endParaRPr lang="it-IT"/>
          </a:p>
        </p:txBody>
      </p:sp>
      <p:sp>
        <p:nvSpPr>
          <p:cNvPr id="7" name="Segnaposto numero diapositiva 6">
            <a:extLst>
              <a:ext uri="{FF2B5EF4-FFF2-40B4-BE49-F238E27FC236}">
                <a16:creationId xmlns:a16="http://schemas.microsoft.com/office/drawing/2014/main" id="{510453C4-9DF8-457D-A71D-8625907F2BBE}"/>
              </a:ext>
            </a:extLst>
          </p:cNvPr>
          <p:cNvSpPr txBox="1">
            <a:spLocks noGrp="1"/>
          </p:cNvSpPr>
          <p:nvPr>
            <p:ph type="sldNum" sz="quarter" idx="8"/>
          </p:nvPr>
        </p:nvSpPr>
        <p:spPr>
          <a:xfrm>
            <a:off x="6553203" y="6356351"/>
            <a:ext cx="2133596" cy="365129"/>
          </a:xfrm>
        </p:spPr>
        <p:txBody>
          <a:bodyPr/>
          <a:lstStyle>
            <a:lvl1pPr>
              <a:defRPr/>
            </a:lvl1pPr>
          </a:lstStyle>
          <a:p>
            <a:pPr lvl="0"/>
            <a:fld id="{2C00EC2A-E74D-4FFD-884E-554D8D6C801B}" type="slidenum">
              <a:t>‹N›</a:t>
            </a:fld>
            <a:endParaRPr lang="it-IT"/>
          </a:p>
        </p:txBody>
      </p:sp>
    </p:spTree>
    <p:extLst>
      <p:ext uri="{BB962C8B-B14F-4D97-AF65-F5344CB8AC3E}">
        <p14:creationId xmlns:p14="http://schemas.microsoft.com/office/powerpoint/2010/main" val="1930945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B343ED3-71AA-43D0-946C-1EBAD86F9C22}"/>
              </a:ext>
            </a:extLst>
          </p:cNvPr>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rmAutofit/>
          </a:bodyPr>
          <a:lstStyle/>
          <a:p>
            <a:pPr lvl="0"/>
            <a:r>
              <a:rPr lang="it-IT"/>
              <a:t>Fare clic per modificare lo stile del titolo</a:t>
            </a:r>
          </a:p>
        </p:txBody>
      </p:sp>
      <p:sp>
        <p:nvSpPr>
          <p:cNvPr id="3" name="Segnaposto testo 2">
            <a:extLst>
              <a:ext uri="{FF2B5EF4-FFF2-40B4-BE49-F238E27FC236}">
                <a16:creationId xmlns:a16="http://schemas.microsoft.com/office/drawing/2014/main" id="{60400E3D-DE59-4F10-8AD5-56CCDABC4301}"/>
              </a:ext>
            </a:extLst>
          </p:cNvPr>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9B6C1A4-BED7-4F19-BBBE-0A4A0720558D}"/>
              </a:ext>
            </a:extLst>
          </p:cNvPr>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it-IT" sz="1200" b="0" i="0" u="none" strike="noStrike" kern="1200" cap="none" spc="0" baseline="0">
                <a:solidFill>
                  <a:srgbClr val="898989"/>
                </a:solidFill>
                <a:uFillTx/>
                <a:latin typeface="Calibri"/>
              </a:defRPr>
            </a:lvl1pPr>
          </a:lstStyle>
          <a:p>
            <a:pPr lvl="0"/>
            <a:fld id="{41EE977B-693D-4C72-BC3B-51F76D16F743}" type="datetime1">
              <a:rPr lang="it-IT"/>
              <a:pPr lvl="0"/>
              <a:t>10/06/2021</a:t>
            </a:fld>
            <a:endParaRPr lang="it-IT"/>
          </a:p>
        </p:txBody>
      </p:sp>
      <p:sp>
        <p:nvSpPr>
          <p:cNvPr id="5" name="Segnaposto piè di pagina 4">
            <a:extLst>
              <a:ext uri="{FF2B5EF4-FFF2-40B4-BE49-F238E27FC236}">
                <a16:creationId xmlns:a16="http://schemas.microsoft.com/office/drawing/2014/main" id="{9A72028F-B40A-467A-B633-8A3DDC07CC80}"/>
              </a:ext>
            </a:extLst>
          </p:cNvPr>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it-IT" sz="1200" b="0" i="0" u="none" strike="noStrike" kern="1200" cap="none" spc="0" baseline="0">
                <a:solidFill>
                  <a:srgbClr val="898989"/>
                </a:solidFill>
                <a:uFillTx/>
                <a:latin typeface="Calibri"/>
              </a:defRPr>
            </a:lvl1pPr>
          </a:lstStyle>
          <a:p>
            <a:pPr lvl="0"/>
            <a:endParaRPr lang="it-IT"/>
          </a:p>
        </p:txBody>
      </p:sp>
      <p:sp>
        <p:nvSpPr>
          <p:cNvPr id="6" name="Segnaposto numero diapositiva 5">
            <a:extLst>
              <a:ext uri="{FF2B5EF4-FFF2-40B4-BE49-F238E27FC236}">
                <a16:creationId xmlns:a16="http://schemas.microsoft.com/office/drawing/2014/main" id="{78CB77AB-924E-478E-98A7-2FC2EF526152}"/>
              </a:ext>
            </a:extLst>
          </p:cNvPr>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it-IT" sz="1200" b="0" i="0" u="none" strike="noStrike" kern="1200" cap="none" spc="0" baseline="0">
                <a:solidFill>
                  <a:srgbClr val="898989"/>
                </a:solidFill>
                <a:uFillTx/>
                <a:latin typeface="Calibri"/>
              </a:defRPr>
            </a:lvl1pPr>
          </a:lstStyle>
          <a:p>
            <a:pPr lvl="0"/>
            <a:fld id="{A5F8B7E2-4F84-4B3A-B5BF-B3A35B8C16EF}" type="slidenum">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ctr" defTabSz="914400" rtl="0" fontAlgn="auto" hangingPunct="1">
        <a:lnSpc>
          <a:spcPct val="100000"/>
        </a:lnSpc>
        <a:spcBef>
          <a:spcPts val="0"/>
        </a:spcBef>
        <a:spcAft>
          <a:spcPts val="0"/>
        </a:spcAft>
        <a:buNone/>
        <a:tabLst/>
        <a:defRPr lang="it-IT"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it-IT"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it-IT"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it-IT"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it-IT"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it-IT"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microsoft.com/office/2007/relationships/media" Target="../media/media3.m4a"/><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jpeg"/><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customXml" Target="../ink/ink1.xml"/><Relationship Id="rId5" Type="http://schemas.openxmlformats.org/officeDocument/2006/relationships/image" Target="../media/image2.png"/><Relationship Id="rId4" Type="http://schemas.openxmlformats.org/officeDocument/2006/relationships/image" Target="../media/image7.jpe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CBDCC7-47E9-41C1-BA9D-AFE0A004CD67}"/>
              </a:ext>
            </a:extLst>
          </p:cNvPr>
          <p:cNvSpPr txBox="1">
            <a:spLocks noGrp="1"/>
          </p:cNvSpPr>
          <p:nvPr>
            <p:ph type="title"/>
          </p:nvPr>
        </p:nvSpPr>
        <p:spPr>
          <a:xfrm>
            <a:off x="457200" y="274640"/>
            <a:ext cx="8229600" cy="1143000"/>
          </a:xfrm>
        </p:spPr>
        <p:txBody>
          <a:bodyPr/>
          <a:lstStyle/>
          <a:p>
            <a:endParaRPr lang="en-US"/>
          </a:p>
        </p:txBody>
      </p:sp>
      <p:pic>
        <p:nvPicPr>
          <p:cNvPr id="3" name="Content Placeholder 2" descr="Cathédrale Notre-Dame, Paris">
            <a:extLst>
              <a:ext uri="{FF2B5EF4-FFF2-40B4-BE49-F238E27FC236}">
                <a16:creationId xmlns:a16="http://schemas.microsoft.com/office/drawing/2014/main" id="{DD478F4E-9B79-41D8-B367-F3E54F40A758}"/>
              </a:ext>
            </a:extLst>
          </p:cNvPr>
          <p:cNvPicPr>
            <a:picLocks noGrp="1" noChangeAspect="1"/>
          </p:cNvPicPr>
          <p:nvPr>
            <p:ph idx="1"/>
          </p:nvPr>
        </p:nvPicPr>
        <p:blipFill>
          <a:blip r:embed="rId4"/>
          <a:srcRect/>
          <a:stretch>
            <a:fillRect/>
          </a:stretch>
        </p:blipFill>
        <p:spPr>
          <a:xfrm>
            <a:off x="0" y="-4962"/>
            <a:ext cx="9144000" cy="6858000"/>
          </a:xfrm>
        </p:spPr>
      </p:pic>
      <p:sp>
        <p:nvSpPr>
          <p:cNvPr id="4" name="CasellaDiTesto 3">
            <a:extLst>
              <a:ext uri="{FF2B5EF4-FFF2-40B4-BE49-F238E27FC236}">
                <a16:creationId xmlns:a16="http://schemas.microsoft.com/office/drawing/2014/main" id="{A390F43E-F238-44AB-AEAF-4AC7DC5EB44B}"/>
              </a:ext>
            </a:extLst>
          </p:cNvPr>
          <p:cNvSpPr txBox="1"/>
          <p:nvPr/>
        </p:nvSpPr>
        <p:spPr>
          <a:xfrm>
            <a:off x="6299943" y="-4962"/>
            <a:ext cx="2847037" cy="6524222"/>
          </a:xfrm>
          <a:prstGeom prst="rect">
            <a:avLst/>
          </a:prstGeom>
          <a:solidFill>
            <a:srgbClr val="000000"/>
          </a:solidFill>
          <a:ln cap="flat">
            <a:noFill/>
          </a:ln>
        </p:spPr>
        <p:txBody>
          <a:bodyPr vert="horz" wrap="square" lIns="91440" tIns="45720" rIns="91440" bIns="45720" anchor="t" anchorCtr="0" compatLnSpc="1">
            <a:spAutoFit/>
          </a:bodyPr>
          <a:lstStyle/>
          <a:p>
            <a:pPr marL="0" marR="0" lvl="0" indent="0" algn="just"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fr-FR" sz="1800" b="1" i="0" u="none" strike="noStrike" kern="1200" cap="none" spc="0" baseline="0" dirty="0">
                <a:solidFill>
                  <a:srgbClr val="FFFFFF"/>
                </a:solidFill>
                <a:uFillTx/>
                <a:latin typeface="Calibri"/>
              </a:rPr>
              <a:t>Ce portail raconte la légende du ferronnier </a:t>
            </a:r>
            <a:r>
              <a:rPr lang="fr-FR" sz="1800" b="1" i="0" u="none" strike="noStrike" kern="1200" cap="none" spc="0" baseline="0" dirty="0" err="1">
                <a:solidFill>
                  <a:srgbClr val="FFFFFF"/>
                </a:solidFill>
                <a:uFillTx/>
                <a:latin typeface="Calibri"/>
              </a:rPr>
              <a:t>Biscornet</a:t>
            </a:r>
            <a:r>
              <a:rPr lang="fr-FR" sz="1800" b="1" i="0" u="none" strike="noStrike" kern="1200" cap="none" spc="0" baseline="0" dirty="0">
                <a:solidFill>
                  <a:srgbClr val="FFFFFF"/>
                </a:solidFill>
                <a:uFillTx/>
                <a:latin typeface="Calibri"/>
              </a:rPr>
              <a:t> chargé de la création des portes latérales de Notre-Dame au 13e siècle. Il était jeune et ambitieux, mais la tâche était trop grande pour lui. On raconte qu’il accepte de donner son âme au diable pour </a:t>
            </a:r>
            <a:r>
              <a:rPr lang="fr-FR" sz="1800" b="1" i="0" u="none" strike="noStrike" kern="1200" cap="none" spc="0" baseline="0" dirty="0" err="1">
                <a:solidFill>
                  <a:srgbClr val="FFFFFF"/>
                </a:solidFill>
                <a:uFillTx/>
                <a:latin typeface="Calibri"/>
              </a:rPr>
              <a:t>résussir</a:t>
            </a:r>
            <a:r>
              <a:rPr lang="fr-FR" sz="1800" b="1" i="0" u="none" strike="noStrike" kern="1200" cap="none" spc="0" baseline="0" dirty="0">
                <a:solidFill>
                  <a:srgbClr val="FFFFFF"/>
                </a:solidFill>
                <a:uFillTx/>
                <a:latin typeface="Calibri"/>
              </a:rPr>
              <a:t> à accomplir la tâche. Le diable lui aurait alors dit : « </a:t>
            </a:r>
            <a:r>
              <a:rPr lang="fr-FR" sz="1800" b="1" i="1" u="none" strike="noStrike" kern="1200" cap="none" spc="0" baseline="0" dirty="0">
                <a:solidFill>
                  <a:srgbClr val="FFFFFF"/>
                </a:solidFill>
                <a:uFillTx/>
                <a:latin typeface="Calibri"/>
              </a:rPr>
              <a:t>Je suis le diable. Si tu veux faire un pacte avec moi, tu seras le plus bon des serruriers, et tu pourras accomplir tous les ouvrages que tu voudras</a:t>
            </a:r>
            <a:r>
              <a:rPr lang="fr-FR" sz="1800" b="1" i="0" u="none" strike="noStrike" kern="1200" cap="none" spc="0" baseline="0" dirty="0">
                <a:solidFill>
                  <a:srgbClr val="FFFFFF"/>
                </a:solidFill>
                <a:uFillTx/>
                <a:latin typeface="Calibri"/>
              </a:rPr>
              <a:t>.» </a:t>
            </a:r>
            <a:r>
              <a:rPr lang="fr-FR" sz="1800" b="1" i="0" u="none" strike="noStrike" kern="1200" cap="none" spc="0" baseline="0" dirty="0" err="1">
                <a:solidFill>
                  <a:srgbClr val="FFFFFF"/>
                </a:solidFill>
                <a:uFillTx/>
                <a:latin typeface="Calibri"/>
              </a:rPr>
              <a:t>Biscornet</a:t>
            </a:r>
            <a:r>
              <a:rPr lang="fr-FR" sz="1800" b="1" i="0" u="none" strike="noStrike" kern="1200" cap="none" spc="0" baseline="0" dirty="0">
                <a:solidFill>
                  <a:srgbClr val="FFFFFF"/>
                </a:solidFill>
                <a:uFillTx/>
                <a:latin typeface="Calibri"/>
              </a:rPr>
              <a:t> a été retrouvé endormi devant son ouvrage achevé, d’une incroyable finesse. </a:t>
            </a:r>
          </a:p>
          <a:p>
            <a:pPr marL="0" marR="0" lvl="0" indent="0" algn="just"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fr-FR" sz="1800" b="1" i="0" u="none" strike="noStrike" kern="1200" cap="none" spc="0" baseline="0" dirty="0">
                <a:solidFill>
                  <a:srgbClr val="FFFFFF"/>
                </a:solidFill>
                <a:uFillTx/>
                <a:latin typeface="Calibri"/>
              </a:rPr>
              <a:t>Malheureusement, le jour de l’inauguration, les fameuses portes </a:t>
            </a:r>
            <a:r>
              <a:rPr lang="fr-FR" sz="1800" b="1" i="0" u="none" strike="noStrike" kern="1200" cap="none" spc="0" baseline="0">
                <a:solidFill>
                  <a:srgbClr val="FFFFFF"/>
                </a:solidFill>
                <a:uFillTx/>
                <a:latin typeface="Calibri"/>
              </a:rPr>
              <a:t>ont refusé </a:t>
            </a:r>
            <a:r>
              <a:rPr lang="fr-FR" sz="1800" b="1" i="0" u="none" strike="noStrike" kern="1200" cap="none" spc="0" baseline="0" dirty="0">
                <a:solidFill>
                  <a:srgbClr val="FFFFFF"/>
                </a:solidFill>
                <a:uFillTx/>
                <a:latin typeface="Calibri"/>
              </a:rPr>
              <a:t>de s’ouvrir. On a réussi à les ouvrir avec beaucoup d’eau bénite, et </a:t>
            </a:r>
            <a:r>
              <a:rPr lang="fr-FR" sz="1800" b="1" i="0" u="none" strike="noStrike" kern="1200" cap="none" spc="0" baseline="0" dirty="0" err="1">
                <a:solidFill>
                  <a:srgbClr val="FFFFFF"/>
                </a:solidFill>
                <a:uFillTx/>
                <a:latin typeface="Calibri"/>
              </a:rPr>
              <a:t>Biscornet</a:t>
            </a:r>
            <a:r>
              <a:rPr lang="fr-FR" sz="1800" b="1" i="0" u="none" strike="noStrike" kern="1200" cap="none" spc="0" baseline="0" dirty="0">
                <a:solidFill>
                  <a:srgbClr val="FFFFFF"/>
                </a:solidFill>
                <a:uFillTx/>
                <a:latin typeface="Calibri"/>
              </a:rPr>
              <a:t> a été libéré de son serment. </a:t>
            </a:r>
            <a:endParaRPr lang="it-CH" sz="1800" b="1" i="0" u="none" strike="noStrike" kern="1200" cap="none" spc="0" baseline="0" dirty="0">
              <a:solidFill>
                <a:srgbClr val="FFFFFF"/>
              </a:solidFill>
              <a:uFillTx/>
              <a:latin typeface="Calibri"/>
            </a:endParaRPr>
          </a:p>
        </p:txBody>
      </p:sp>
      <p:sp>
        <p:nvSpPr>
          <p:cNvPr id="5" name="CasellaDiTesto 4">
            <a:extLst>
              <a:ext uri="{FF2B5EF4-FFF2-40B4-BE49-F238E27FC236}">
                <a16:creationId xmlns:a16="http://schemas.microsoft.com/office/drawing/2014/main" id="{064DD349-5AF4-4C41-A3D3-8C26E00947B7}"/>
              </a:ext>
            </a:extLst>
          </p:cNvPr>
          <p:cNvSpPr txBox="1"/>
          <p:nvPr/>
        </p:nvSpPr>
        <p:spPr>
          <a:xfrm>
            <a:off x="457200" y="2890390"/>
            <a:ext cx="4171309" cy="107721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CH" sz="3200" b="1" i="0" u="none" strike="noStrike" kern="1200" cap="none" spc="0" baseline="0">
                <a:solidFill>
                  <a:srgbClr val="000000"/>
                </a:solidFill>
                <a:uFillTx/>
                <a:latin typeface="Calibri"/>
              </a:rPr>
              <a:t>UNE LÉGENDE DE NOTRE-DAME DE PARIS</a:t>
            </a:r>
          </a:p>
        </p:txBody>
      </p:sp>
      <p:pic>
        <p:nvPicPr>
          <p:cNvPr id="6" name="Audio 1">
            <a:hlinkClick r:id="" action="ppaction://media"/>
            <a:extLst>
              <a:ext uri="{FF2B5EF4-FFF2-40B4-BE49-F238E27FC236}">
                <a16:creationId xmlns:a16="http://schemas.microsoft.com/office/drawing/2014/main" id="{9D015F6E-9D66-45C0-98F9-74056FCB73E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41146" y="190962"/>
            <a:ext cx="487363" cy="487363"/>
          </a:xfrm>
          <a:prstGeom prst="rect">
            <a:avLst/>
          </a:prstGeom>
        </p:spPr>
      </p:pic>
      <p:sp>
        <p:nvSpPr>
          <p:cNvPr id="9" name="CasellaDiTesto 8">
            <a:extLst>
              <a:ext uri="{FF2B5EF4-FFF2-40B4-BE49-F238E27FC236}">
                <a16:creationId xmlns:a16="http://schemas.microsoft.com/office/drawing/2014/main" id="{80563C0D-F7CC-43C9-A879-15B57605C672}"/>
              </a:ext>
            </a:extLst>
          </p:cNvPr>
          <p:cNvSpPr txBox="1"/>
          <p:nvPr/>
        </p:nvSpPr>
        <p:spPr>
          <a:xfrm>
            <a:off x="681135" y="5878286"/>
            <a:ext cx="2093971" cy="369332"/>
          </a:xfrm>
          <a:prstGeom prst="rect">
            <a:avLst/>
          </a:prstGeom>
          <a:noFill/>
        </p:spPr>
        <p:txBody>
          <a:bodyPr wrap="none" rtlCol="0">
            <a:spAutoFit/>
          </a:bodyPr>
          <a:lstStyle/>
          <a:p>
            <a:r>
              <a:rPr lang="it-CH" dirty="0">
                <a:solidFill>
                  <a:srgbClr val="FF0000"/>
                </a:solidFill>
              </a:rPr>
              <a:t>Par Pietro et Charles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551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4" fill="hold" display="0">
                  <p:stCondLst>
                    <p:cond delay="indefinite"/>
                  </p:stCondLst>
                  <p:endCondLst>
                    <p:cond evt="onStopAudio" delay="0">
                      <p:tgtEl>
                        <p:sldTgt/>
                      </p:tgtEl>
                    </p:cond>
                  </p:endCondLst>
                </p:cTn>
                <p:tgtEl>
                  <p:spTgt spid="6"/>
                </p:tgtEl>
              </p:cMediaNode>
            </p:audio>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F2F4A88A-88BF-483C-B9AE-1AB19489FC8D}"/>
              </a:ext>
            </a:extLst>
          </p:cNvPr>
          <p:cNvSpPr txBox="1">
            <a:spLocks noGrp="1"/>
          </p:cNvSpPr>
          <p:nvPr>
            <p:ph idx="1"/>
          </p:nvPr>
        </p:nvSpPr>
        <p:spPr>
          <a:xfrm>
            <a:off x="4453850" y="3781153"/>
            <a:ext cx="3564495" cy="2917859"/>
          </a:xfrm>
        </p:spPr>
        <p:txBody>
          <a:bodyPr/>
          <a:lstStyle/>
          <a:p>
            <a:pPr lvl="0">
              <a:lnSpc>
                <a:spcPct val="80000"/>
              </a:lnSpc>
              <a:spcBef>
                <a:spcPts val="500"/>
              </a:spcBef>
            </a:pPr>
            <a:endParaRPr lang="fr-FR" sz="2000"/>
          </a:p>
          <a:p>
            <a:pPr lvl="0">
              <a:lnSpc>
                <a:spcPct val="80000"/>
              </a:lnSpc>
              <a:spcBef>
                <a:spcPts val="500"/>
              </a:spcBef>
            </a:pPr>
            <a:endParaRPr lang="fr-FR" sz="2000"/>
          </a:p>
        </p:txBody>
      </p:sp>
      <p:sp>
        <p:nvSpPr>
          <p:cNvPr id="3" name="Rectangle 1">
            <a:extLst>
              <a:ext uri="{FF2B5EF4-FFF2-40B4-BE49-F238E27FC236}">
                <a16:creationId xmlns:a16="http://schemas.microsoft.com/office/drawing/2014/main" id="{174070CF-14AB-40EA-9168-B415792B8A9B}"/>
              </a:ext>
            </a:extLst>
          </p:cNvPr>
          <p:cNvSpPr/>
          <p:nvPr/>
        </p:nvSpPr>
        <p:spPr>
          <a:xfrm>
            <a:off x="0" y="0"/>
            <a:ext cx="9144000" cy="0"/>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br>
              <a:rPr lang="it-CH" sz="1800" b="0" i="0" u="none" strike="noStrike" kern="1200" cap="none" spc="0" baseline="0">
                <a:solidFill>
                  <a:srgbClr val="000000"/>
                </a:solidFill>
                <a:uFillTx/>
                <a:latin typeface="Arial" pitchFamily="34"/>
              </a:rPr>
            </a:br>
            <a:endParaRPr lang="it-CH" sz="1800" b="0" i="0" u="none" strike="noStrike" kern="1200" cap="none" spc="0" baseline="0">
              <a:solidFill>
                <a:srgbClr val="000000"/>
              </a:solidFill>
              <a:uFillTx/>
              <a:latin typeface="Arial" pitchFamily="34"/>
            </a:endParaRPr>
          </a:p>
        </p:txBody>
      </p:sp>
      <p:pic>
        <p:nvPicPr>
          <p:cNvPr id="4" name="Picture 2" descr="Notre-Dame de Paris: il Libro di Victor Hugo salvò dalla Rovina la  Cattedrale di Parigi – Vanilla Magazine">
            <a:extLst>
              <a:ext uri="{FF2B5EF4-FFF2-40B4-BE49-F238E27FC236}">
                <a16:creationId xmlns:a16="http://schemas.microsoft.com/office/drawing/2014/main" id="{140B8845-9385-4EFF-B071-F43050819196}"/>
              </a:ext>
            </a:extLst>
          </p:cNvPr>
          <p:cNvPicPr>
            <a:picLocks noChangeAspect="1"/>
          </p:cNvPicPr>
          <p:nvPr/>
        </p:nvPicPr>
        <p:blipFill>
          <a:blip r:embed="rId6"/>
          <a:srcRect/>
          <a:stretch>
            <a:fillRect/>
          </a:stretch>
        </p:blipFill>
        <p:spPr>
          <a:xfrm>
            <a:off x="0" y="0"/>
            <a:ext cx="6359706" cy="4551453"/>
          </a:xfrm>
          <a:prstGeom prst="rect">
            <a:avLst/>
          </a:prstGeom>
          <a:noFill/>
          <a:ln cap="flat">
            <a:noFill/>
          </a:ln>
        </p:spPr>
      </p:pic>
      <p:sp>
        <p:nvSpPr>
          <p:cNvPr id="5" name="CasellaDiTesto 5">
            <a:extLst>
              <a:ext uri="{FF2B5EF4-FFF2-40B4-BE49-F238E27FC236}">
                <a16:creationId xmlns:a16="http://schemas.microsoft.com/office/drawing/2014/main" id="{910D32CE-A53E-4DE4-A7FC-BCCF893B9F83}"/>
              </a:ext>
            </a:extLst>
          </p:cNvPr>
          <p:cNvSpPr txBox="1"/>
          <p:nvPr/>
        </p:nvSpPr>
        <p:spPr>
          <a:xfrm>
            <a:off x="0" y="4551453"/>
            <a:ext cx="3482940" cy="2442078"/>
          </a:xfrm>
          <a:prstGeom prst="rect">
            <a:avLst/>
          </a:prstGeom>
          <a:solidFill>
            <a:srgbClr val="000000"/>
          </a:solidFill>
          <a:ln cap="flat">
            <a:noFill/>
          </a:ln>
        </p:spPr>
        <p:txBody>
          <a:bodyPr vert="horz" wrap="square" lIns="91440" tIns="45720" rIns="91440" bIns="45720" anchor="t" anchorCtr="0" compatLnSpc="1">
            <a:spAutoFit/>
          </a:bodyPr>
          <a:lstStyle/>
          <a:p>
            <a:pPr marL="0" marR="0" lvl="0" indent="0" algn="just" defTabSz="914400" rtl="0" fontAlgn="auto" hangingPunct="1">
              <a:lnSpc>
                <a:spcPct val="80000"/>
              </a:lnSpc>
              <a:spcBef>
                <a:spcPts val="500"/>
              </a:spcBef>
              <a:spcAft>
                <a:spcPts val="0"/>
              </a:spcAft>
              <a:buNone/>
              <a:tabLst/>
              <a:defRPr sz="1800" b="0" i="0" u="none" strike="noStrike" kern="0" cap="none" spc="0" baseline="0">
                <a:solidFill>
                  <a:srgbClr val="000000"/>
                </a:solidFill>
                <a:uFillTx/>
              </a:defRPr>
            </a:pPr>
            <a:r>
              <a:rPr lang="fr-FR" sz="1800" b="1" i="0" u="none" strike="noStrike" kern="1200" cap="none" spc="0" baseline="0">
                <a:solidFill>
                  <a:srgbClr val="FFFFFF"/>
                </a:solidFill>
                <a:uFillTx/>
                <a:latin typeface="Calibri"/>
              </a:rPr>
              <a:t>Les aventures des personnages de Victor Hugo se déroulent le plus souvent dans ou autour de la cathédrale. Parmi eux, Esmeralda, danseuse égyptienne qui se produit sur le parvis de Notre-Dame, et Quasimodo le sonneur des cloches</a:t>
            </a:r>
            <a:r>
              <a:rPr lang="fr-FR" sz="1800" b="1" i="0" u="none" strike="noStrike" kern="1200" cap="none" spc="0" baseline="0">
                <a:solidFill>
                  <a:srgbClr val="000000"/>
                </a:solidFill>
                <a:uFillTx/>
                <a:latin typeface="Calibri"/>
              </a:rPr>
              <a:t>. </a:t>
            </a:r>
          </a:p>
          <a:p>
            <a:pPr marL="0" marR="0" lvl="0" indent="0" algn="just" defTabSz="914400" rtl="0" fontAlgn="auto" hangingPunct="1">
              <a:lnSpc>
                <a:spcPct val="80000"/>
              </a:lnSpc>
              <a:spcBef>
                <a:spcPts val="500"/>
              </a:spcBef>
              <a:spcAft>
                <a:spcPts val="0"/>
              </a:spcAft>
              <a:buNone/>
              <a:tabLst/>
              <a:defRPr sz="1800" b="0" i="0" u="none" strike="noStrike" kern="0" cap="none" spc="0" baseline="0">
                <a:solidFill>
                  <a:srgbClr val="000000"/>
                </a:solidFill>
                <a:uFillTx/>
              </a:defRPr>
            </a:pPr>
            <a:endParaRPr lang="it-CH" sz="1800" b="0" i="0" u="none" strike="noStrike" kern="0" cap="none" spc="0" baseline="0">
              <a:solidFill>
                <a:srgbClr val="000000"/>
              </a:solidFill>
              <a:uFillTx/>
              <a:latin typeface="Calibri"/>
            </a:endParaRPr>
          </a:p>
          <a:p>
            <a:pPr marL="0" marR="0" lvl="0" indent="0" algn="just" defTabSz="914400" rtl="0" fontAlgn="auto" hangingPunct="1">
              <a:lnSpc>
                <a:spcPct val="80000"/>
              </a:lnSpc>
              <a:spcBef>
                <a:spcPts val="500"/>
              </a:spcBef>
              <a:spcAft>
                <a:spcPts val="0"/>
              </a:spcAft>
              <a:buNone/>
              <a:tabLst/>
              <a:defRPr sz="1800" b="0" i="0" u="none" strike="noStrike" kern="0" cap="none" spc="0" baseline="0">
                <a:solidFill>
                  <a:srgbClr val="000000"/>
                </a:solidFill>
                <a:uFillTx/>
              </a:defRPr>
            </a:pPr>
            <a:endParaRPr lang="fr-FR" sz="1800" b="0" i="0" u="none" strike="noStrike" kern="0" cap="none" spc="0" baseline="0">
              <a:solidFill>
                <a:srgbClr val="000000"/>
              </a:solidFill>
              <a:uFillTx/>
              <a:latin typeface="Calibri"/>
            </a:endParaRPr>
          </a:p>
        </p:txBody>
      </p:sp>
      <p:sp>
        <p:nvSpPr>
          <p:cNvPr id="6" name="CasellaDiTesto 8">
            <a:extLst>
              <a:ext uri="{FF2B5EF4-FFF2-40B4-BE49-F238E27FC236}">
                <a16:creationId xmlns:a16="http://schemas.microsoft.com/office/drawing/2014/main" id="{265ED1F8-6B32-499E-8F5B-D46E39F48AF4}"/>
              </a:ext>
            </a:extLst>
          </p:cNvPr>
          <p:cNvSpPr txBox="1"/>
          <p:nvPr/>
        </p:nvSpPr>
        <p:spPr>
          <a:xfrm>
            <a:off x="6348788" y="-1"/>
            <a:ext cx="2886652" cy="4801314"/>
          </a:xfrm>
          <a:prstGeom prst="rect">
            <a:avLst/>
          </a:prstGeom>
          <a:solidFill>
            <a:srgbClr val="000000"/>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1" i="1" u="none" strike="noStrike" kern="1200" cap="none" spc="0" baseline="0" dirty="0">
                <a:solidFill>
                  <a:srgbClr val="FFFFFF"/>
                </a:solidFill>
                <a:uFillTx/>
                <a:latin typeface="Calibri"/>
              </a:rPr>
              <a:t>J’ai écrit les trois ou quatre premières pages de Notre-Dame de Paris le 25 juillet 1830. La révolution de juillet m’a interrompu […]. Je me suis remis à écrire Notre-Dame de Paris le 1er septembre et l’ouvrage a été terminé le 15 janvier 1831», a écrit Victor Hugo sur la première page du manuscrit de son chef-d’œuvre.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1"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1"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1"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CH" sz="1800" b="0" i="0" u="none" strike="noStrike" kern="1200" cap="none" spc="0" baseline="0" dirty="0">
              <a:solidFill>
                <a:srgbClr val="000000"/>
              </a:solidFill>
              <a:uFillTx/>
              <a:latin typeface="Calibri"/>
            </a:endParaRPr>
          </a:p>
        </p:txBody>
      </p:sp>
      <p:sp>
        <p:nvSpPr>
          <p:cNvPr id="7" name="CasellaDiTesto 12">
            <a:extLst>
              <a:ext uri="{FF2B5EF4-FFF2-40B4-BE49-F238E27FC236}">
                <a16:creationId xmlns:a16="http://schemas.microsoft.com/office/drawing/2014/main" id="{D82E49D6-D76E-48FC-ACBF-1EF1AFBE390C}"/>
              </a:ext>
            </a:extLst>
          </p:cNvPr>
          <p:cNvSpPr txBox="1"/>
          <p:nvPr/>
        </p:nvSpPr>
        <p:spPr>
          <a:xfrm>
            <a:off x="3482939" y="4551452"/>
            <a:ext cx="5752501" cy="2554545"/>
          </a:xfrm>
          <a:prstGeom prst="rect">
            <a:avLst/>
          </a:prstGeom>
          <a:solidFill>
            <a:srgbClr val="000000"/>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CH" sz="4400" b="1" i="0" u="none" strike="noStrike" kern="1200" cap="none" spc="0" baseline="0" dirty="0">
                <a:solidFill>
                  <a:srgbClr val="FFFFFF"/>
                </a:solidFill>
                <a:uFillTx/>
                <a:latin typeface="Calibri"/>
              </a:rPr>
              <a:t>VICTOR HUGO ET NOTRE-DAME DE PARIS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CH" sz="1800" b="1" i="0"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CH" sz="1800" b="1" i="0"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CH" sz="1800" b="1" i="0"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CH" sz="1800" b="1" i="0" u="none" strike="noStrike" kern="1200" cap="none" spc="0" baseline="0" dirty="0">
              <a:solidFill>
                <a:srgbClr val="FFFFFF"/>
              </a:solidFill>
              <a:uFillTx/>
              <a:latin typeface="Calibri"/>
            </a:endParaRPr>
          </a:p>
        </p:txBody>
      </p:sp>
      <p:pic>
        <p:nvPicPr>
          <p:cNvPr id="8" name="Audio 2">
            <a:hlinkClick r:id="" action="ppaction://media"/>
            <a:extLst>
              <a:ext uri="{FF2B5EF4-FFF2-40B4-BE49-F238E27FC236}">
                <a16:creationId xmlns:a16="http://schemas.microsoft.com/office/drawing/2014/main" id="{953C408F-D27D-4E98-A9A4-F5A5720E4F6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26106" y="5946493"/>
            <a:ext cx="487363" cy="487363"/>
          </a:xfrm>
          <a:prstGeom prst="rect">
            <a:avLst/>
          </a:prstGeom>
        </p:spPr>
      </p:pic>
      <p:pic>
        <p:nvPicPr>
          <p:cNvPr id="9" name="Audio 3">
            <a:hlinkClick r:id="" action="ppaction://media"/>
            <a:extLst>
              <a:ext uri="{FF2B5EF4-FFF2-40B4-BE49-F238E27FC236}">
                <a16:creationId xmlns:a16="http://schemas.microsoft.com/office/drawing/2014/main" id="{1C4DB867-31EF-4B61-ACBD-F7C1EBFC8340}"/>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290701" y="6341640"/>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43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765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1" fill="hold" display="0">
                  <p:stCondLst>
                    <p:cond delay="indefinite"/>
                  </p:stCondLst>
                  <p:endCondLst>
                    <p:cond evt="onStopAudio" delay="0">
                      <p:tgtEl>
                        <p:sldTgt/>
                      </p:tgtEl>
                    </p:cond>
                  </p:endCondLst>
                </p:cTn>
                <p:tgtEl>
                  <p:spTgt spid="8"/>
                </p:tgtEl>
              </p:cMediaNode>
            </p:audio>
            <p:audio>
              <p:cMediaNode vol="100000">
                <p:cTn id="12"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1E46E9-4D65-44CD-B587-C267441CA4B8}"/>
              </a:ext>
            </a:extLst>
          </p:cNvPr>
          <p:cNvSpPr txBox="1">
            <a:spLocks noGrp="1"/>
          </p:cNvSpPr>
          <p:nvPr>
            <p:ph type="title"/>
          </p:nvPr>
        </p:nvSpPr>
        <p:spPr>
          <a:xfrm>
            <a:off x="457200" y="274640"/>
            <a:ext cx="8229600" cy="1143000"/>
          </a:xfrm>
        </p:spPr>
        <p:txBody>
          <a:bodyPr/>
          <a:lstStyle/>
          <a:p>
            <a:pPr lvl="0"/>
            <a:r>
              <a:rPr lang="it-CH"/>
              <a:t>GARGOUILLES</a:t>
            </a:r>
          </a:p>
        </p:txBody>
      </p:sp>
      <p:pic>
        <p:nvPicPr>
          <p:cNvPr id="3" name="Segnaposto contenuto 3" descr="Notre Dame De Paris gargoyles wallpaper wallpaper | travel and world |  Wallpaper Better">
            <a:extLst>
              <a:ext uri="{FF2B5EF4-FFF2-40B4-BE49-F238E27FC236}">
                <a16:creationId xmlns:a16="http://schemas.microsoft.com/office/drawing/2014/main" id="{ECBB5A0D-F46D-4971-981C-BE52DA8C4C2D}"/>
              </a:ext>
            </a:extLst>
          </p:cNvPr>
          <p:cNvPicPr>
            <a:picLocks noGrp="1" noChangeAspect="1"/>
          </p:cNvPicPr>
          <p:nvPr>
            <p:ph idx="1"/>
          </p:nvPr>
        </p:nvPicPr>
        <p:blipFill>
          <a:blip r:embed="rId2"/>
          <a:srcRect/>
          <a:stretch>
            <a:fillRect/>
          </a:stretch>
        </p:blipFill>
        <p:spPr>
          <a:xfrm>
            <a:off x="0" y="0"/>
            <a:ext cx="9324529" cy="6858000"/>
          </a:xfrm>
        </p:spPr>
      </p:pic>
      <p:sp>
        <p:nvSpPr>
          <p:cNvPr id="4" name="CasellaDiTesto 4">
            <a:extLst>
              <a:ext uri="{FF2B5EF4-FFF2-40B4-BE49-F238E27FC236}">
                <a16:creationId xmlns:a16="http://schemas.microsoft.com/office/drawing/2014/main" id="{DE9E8713-AA41-4E32-A936-C81D161FAB41}"/>
              </a:ext>
            </a:extLst>
          </p:cNvPr>
          <p:cNvSpPr txBox="1"/>
          <p:nvPr/>
        </p:nvSpPr>
        <p:spPr>
          <a:xfrm>
            <a:off x="2339748" y="523996"/>
            <a:ext cx="4410370" cy="70788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CH" sz="4000" b="1" i="0" u="none" strike="noStrike" kern="1200" cap="none" spc="0" baseline="0">
                <a:solidFill>
                  <a:srgbClr val="000000"/>
                </a:solidFill>
                <a:uFillTx/>
                <a:latin typeface="Calibri"/>
              </a:rPr>
              <a:t>LES GARGOUILLES </a:t>
            </a:r>
            <a:r>
              <a:rPr lang="it-CH" sz="1600" b="1" i="0" u="none" strike="noStrike" kern="1200" cap="none" spc="0" baseline="0">
                <a:solidFill>
                  <a:srgbClr val="000000"/>
                </a:solidFill>
                <a:uFillTx/>
                <a:latin typeface="Calibri"/>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B8E535-5636-4EAB-AA93-A966FFCCC1E7}"/>
              </a:ext>
            </a:extLst>
          </p:cNvPr>
          <p:cNvSpPr txBox="1">
            <a:spLocks noGrp="1"/>
          </p:cNvSpPr>
          <p:nvPr>
            <p:ph type="title"/>
          </p:nvPr>
        </p:nvSpPr>
        <p:spPr>
          <a:xfrm>
            <a:off x="539550" y="44622"/>
            <a:ext cx="3888431" cy="864098"/>
          </a:xfrm>
        </p:spPr>
        <p:txBody>
          <a:bodyPr/>
          <a:lstStyle/>
          <a:p>
            <a:pPr lvl="0"/>
            <a:r>
              <a:rPr lang="it-CH"/>
              <a:t>La légende des Gargouilles</a:t>
            </a:r>
          </a:p>
        </p:txBody>
      </p:sp>
      <p:sp>
        <p:nvSpPr>
          <p:cNvPr id="3" name="Segnaposto testo 3">
            <a:extLst>
              <a:ext uri="{FF2B5EF4-FFF2-40B4-BE49-F238E27FC236}">
                <a16:creationId xmlns:a16="http://schemas.microsoft.com/office/drawing/2014/main" id="{278814C9-D7A5-403D-9259-E6C26514BDDD}"/>
              </a:ext>
            </a:extLst>
          </p:cNvPr>
          <p:cNvSpPr txBox="1">
            <a:spLocks noGrp="1"/>
          </p:cNvSpPr>
          <p:nvPr>
            <p:ph type="body" idx="2"/>
          </p:nvPr>
        </p:nvSpPr>
        <p:spPr>
          <a:xfrm>
            <a:off x="611559" y="1412775"/>
            <a:ext cx="4042791" cy="4713384"/>
          </a:xfrm>
        </p:spPr>
        <p:txBody>
          <a:bodyPr>
            <a:noAutofit/>
          </a:bodyPr>
          <a:lstStyle/>
          <a:p>
            <a:endParaRPr lang="en-US"/>
          </a:p>
        </p:txBody>
      </p:sp>
      <p:pic>
        <p:nvPicPr>
          <p:cNvPr id="4" name="Picture 2">
            <a:extLst>
              <a:ext uri="{FF2B5EF4-FFF2-40B4-BE49-F238E27FC236}">
                <a16:creationId xmlns:a16="http://schemas.microsoft.com/office/drawing/2014/main" id="{70897F25-A03C-4F01-94ED-A1B83C966909}"/>
              </a:ext>
            </a:extLst>
          </p:cNvPr>
          <p:cNvPicPr>
            <a:picLocks noGrp="1" noChangeAspect="1"/>
          </p:cNvPicPr>
          <p:nvPr>
            <p:ph idx="1"/>
          </p:nvPr>
        </p:nvPicPr>
        <p:blipFill>
          <a:blip r:embed="rId4"/>
          <a:srcRect/>
          <a:stretch>
            <a:fillRect/>
          </a:stretch>
        </p:blipFill>
        <p:spPr>
          <a:xfrm>
            <a:off x="0" y="0"/>
            <a:ext cx="9396538" cy="6858000"/>
          </a:xfrm>
        </p:spPr>
      </p:pic>
      <p:sp>
        <p:nvSpPr>
          <p:cNvPr id="5" name="CasellaDiTesto 4">
            <a:extLst>
              <a:ext uri="{FF2B5EF4-FFF2-40B4-BE49-F238E27FC236}">
                <a16:creationId xmlns:a16="http://schemas.microsoft.com/office/drawing/2014/main" id="{C68BDB67-568F-4373-98B4-12FD853E41B7}"/>
              </a:ext>
            </a:extLst>
          </p:cNvPr>
          <p:cNvSpPr txBox="1"/>
          <p:nvPr/>
        </p:nvSpPr>
        <p:spPr>
          <a:xfrm>
            <a:off x="179515" y="836712"/>
            <a:ext cx="2964375" cy="5909309"/>
          </a:xfrm>
          <a:prstGeom prst="rect">
            <a:avLst/>
          </a:prstGeom>
          <a:solidFill>
            <a:srgbClr val="548235"/>
          </a:solidFill>
          <a:ln w="25402" cap="flat">
            <a:solidFill>
              <a:srgbClr val="00000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H" sz="1800" b="0" i="0" u="none" strike="noStrike" kern="1200" cap="none" spc="0" baseline="0">
                <a:solidFill>
                  <a:srgbClr val="000000"/>
                </a:solidFill>
                <a:uFillTx/>
                <a:latin typeface="Calibri"/>
              </a:rPr>
              <a:t>Il existe une légende qui raconte d’un dragon qui mangeait les navires et qui inondait les villes. </a:t>
            </a:r>
            <a:endParaRPr lang="it-CH"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H" sz="1800" b="0" i="0" u="none" strike="noStrike" kern="1200" cap="none" spc="0" baseline="0">
                <a:solidFill>
                  <a:srgbClr val="000000"/>
                </a:solidFill>
                <a:uFillTx/>
                <a:latin typeface="Calibri"/>
              </a:rPr>
              <a:t>Un jour un prêtre qui s’appelait Romanus a décidé de le tuer à coups d’épée avec une seul condition : toutes les personnes devaient se reconvertir au christianisme. Il est donc parti avec son énorme embarcation pour le tuer. Peu après être arrivé à Paris, il l’a tué et a trainé son corps jusqu’au-dessus de son église, la cathédrale de Notre-Dame. Il a donc enterré jusqu’a son cou laissant sa tête en dehors, pour faire peur aux autres dragons. </a:t>
            </a:r>
            <a:endParaRPr lang="it-CH" sz="1800" b="0" i="0" u="none" strike="noStrike" kern="1200" cap="none" spc="0" baseline="0">
              <a:solidFill>
                <a:srgbClr val="000000"/>
              </a:solidFill>
              <a:uFillTx/>
              <a:latin typeface="Calibri"/>
            </a:endParaRPr>
          </a:p>
        </p:txBody>
      </p:sp>
      <p:sp>
        <p:nvSpPr>
          <p:cNvPr id="6" name="CasellaDiTesto 5">
            <a:extLst>
              <a:ext uri="{FF2B5EF4-FFF2-40B4-BE49-F238E27FC236}">
                <a16:creationId xmlns:a16="http://schemas.microsoft.com/office/drawing/2014/main" id="{812D65C7-243E-4776-9C2C-AA44FD6FBBFE}"/>
              </a:ext>
            </a:extLst>
          </p:cNvPr>
          <p:cNvSpPr txBox="1"/>
          <p:nvPr/>
        </p:nvSpPr>
        <p:spPr>
          <a:xfrm>
            <a:off x="179515" y="387897"/>
            <a:ext cx="2964375" cy="369335"/>
          </a:xfrm>
          <a:prstGeom prst="rect">
            <a:avLst/>
          </a:prstGeom>
          <a:solidFill>
            <a:srgbClr val="548235"/>
          </a:solidFill>
          <a:ln w="25402" cap="flat">
            <a:solidFill>
              <a:srgbClr val="00000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CH" sz="1800" b="1" i="0" u="none" strike="noStrike" kern="1200" cap="none" spc="0" baseline="0">
                <a:solidFill>
                  <a:srgbClr val="000000"/>
                </a:solidFill>
                <a:uFillTx/>
                <a:latin typeface="Calibri"/>
              </a:rPr>
              <a:t>La légende des gargouilles</a:t>
            </a:r>
          </a:p>
        </p:txBody>
      </p:sp>
      <p:pic>
        <p:nvPicPr>
          <p:cNvPr id="8" name="Audio 4">
            <a:hlinkClick r:id="" action="ppaction://media"/>
            <a:extLst>
              <a:ext uri="{FF2B5EF4-FFF2-40B4-BE49-F238E27FC236}">
                <a16:creationId xmlns:a16="http://schemas.microsoft.com/office/drawing/2014/main" id="{FE71AE0F-DDF7-4A06-A4FE-37FCFEAF674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54350" y="462706"/>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588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8"/>
                </p:tgtEl>
              </p:cMediaNode>
            </p:audio>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EDA944-28C5-4967-A0DB-F7416DADC209}"/>
              </a:ext>
            </a:extLst>
          </p:cNvPr>
          <p:cNvSpPr txBox="1">
            <a:spLocks noGrp="1"/>
          </p:cNvSpPr>
          <p:nvPr>
            <p:ph type="title"/>
          </p:nvPr>
        </p:nvSpPr>
        <p:spPr>
          <a:xfrm>
            <a:off x="457200" y="274640"/>
            <a:ext cx="8229600" cy="1143000"/>
          </a:xfrm>
        </p:spPr>
        <p:txBody>
          <a:bodyPr/>
          <a:lstStyle/>
          <a:p>
            <a:endParaRPr lang="en-US"/>
          </a:p>
        </p:txBody>
      </p:sp>
      <p:pic>
        <p:nvPicPr>
          <p:cNvPr id="3" name="Segnaposto contenuto 3" descr="Disney dona 5 milioni per la ricostruzione di Notre-Dame">
            <a:extLst>
              <a:ext uri="{FF2B5EF4-FFF2-40B4-BE49-F238E27FC236}">
                <a16:creationId xmlns:a16="http://schemas.microsoft.com/office/drawing/2014/main" id="{8D906197-71C9-43C2-830F-BA11A07BA042}"/>
              </a:ext>
            </a:extLst>
          </p:cNvPr>
          <p:cNvPicPr>
            <a:picLocks noGrp="1" noChangeAspect="1"/>
          </p:cNvPicPr>
          <p:nvPr>
            <p:ph idx="1"/>
          </p:nvPr>
        </p:nvPicPr>
        <p:blipFill>
          <a:blip r:embed="rId4"/>
          <a:srcRect/>
          <a:stretch>
            <a:fillRect/>
          </a:stretch>
        </p:blipFill>
        <p:spPr>
          <a:xfrm>
            <a:off x="0" y="2908"/>
            <a:ext cx="9144000" cy="6855092"/>
          </a:xfrm>
        </p:spPr>
      </p:pic>
      <p:sp>
        <p:nvSpPr>
          <p:cNvPr id="4" name="CasellaDiTesto 4">
            <a:extLst>
              <a:ext uri="{FF2B5EF4-FFF2-40B4-BE49-F238E27FC236}">
                <a16:creationId xmlns:a16="http://schemas.microsoft.com/office/drawing/2014/main" id="{FE76EA88-B778-4ED5-8A9F-695AEE337B91}"/>
              </a:ext>
            </a:extLst>
          </p:cNvPr>
          <p:cNvSpPr txBox="1"/>
          <p:nvPr/>
        </p:nvSpPr>
        <p:spPr>
          <a:xfrm>
            <a:off x="5506946" y="274640"/>
            <a:ext cx="3408453" cy="2585319"/>
          </a:xfrm>
          <a:prstGeom prst="rect">
            <a:avLst/>
          </a:prstGeom>
          <a:solidFill>
            <a:srgbClr val="B4C7E7"/>
          </a:solidFill>
          <a:ln w="25402" cap="flat">
            <a:solidFill>
              <a:srgbClr val="00000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CH" sz="1800" b="0" i="0" u="none" strike="noStrike" kern="1200" cap="none" spc="0" baseline="0">
                <a:solidFill>
                  <a:srgbClr val="000000"/>
                </a:solidFill>
                <a:uFillTx/>
                <a:latin typeface="Calibri"/>
              </a:rPr>
              <a:t>Beaucoup d’écrivains ont écrit des oeuvres dans lesquelles les fameuses  gargouilles font l’apparition. L’un des plus connus est Victor Hugo, qui en a parlé dans le livre du ‘’Bossu de Notre-Dame’’.  La Disney s’en est inspiré pour en faire un film qui a eu beaucoup de succès.</a:t>
            </a:r>
          </a:p>
        </p:txBody>
      </p:sp>
      <p:pic>
        <p:nvPicPr>
          <p:cNvPr id="5" name="Audio 5">
            <a:hlinkClick r:id="" action="ppaction://media"/>
            <a:extLst>
              <a:ext uri="{FF2B5EF4-FFF2-40B4-BE49-F238E27FC236}">
                <a16:creationId xmlns:a16="http://schemas.microsoft.com/office/drawing/2014/main" id="{8D9EFCCC-EEE7-4B91-877A-D0809ABEDB9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967490" y="3131691"/>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63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4" fill="hold" display="0">
                  <p:stCondLst>
                    <p:cond delay="indefinite"/>
                  </p:stCondLst>
                  <p:endCondLst>
                    <p:cond evt="onStopAudio" delay="0">
                      <p:tgtEl>
                        <p:sldTgt/>
                      </p:tgtEl>
                    </p:cond>
                  </p:endCondLst>
                </p:cTn>
                <p:tgtEl>
                  <p:spTgt spid="5"/>
                </p:tgtEl>
              </p:cMediaNode>
            </p:audio>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9CD83F-ACA3-401D-88CC-F19B112F8BD1}"/>
              </a:ext>
            </a:extLst>
          </p:cNvPr>
          <p:cNvSpPr txBox="1">
            <a:spLocks noGrp="1"/>
          </p:cNvSpPr>
          <p:nvPr>
            <p:ph type="title"/>
          </p:nvPr>
        </p:nvSpPr>
        <p:spPr>
          <a:xfrm>
            <a:off x="457200" y="274640"/>
            <a:ext cx="8229600" cy="1143000"/>
          </a:xfrm>
        </p:spPr>
        <p:txBody>
          <a:bodyPr/>
          <a:lstStyle/>
          <a:p>
            <a:endParaRPr lang="en-US"/>
          </a:p>
        </p:txBody>
      </p:sp>
      <p:pic>
        <p:nvPicPr>
          <p:cNvPr id="3" name="Segnaposto contenuto 3" descr="Carcassonne Gargoyles | Catedral, Espantapajaros, Canteria">
            <a:extLst>
              <a:ext uri="{FF2B5EF4-FFF2-40B4-BE49-F238E27FC236}">
                <a16:creationId xmlns:a16="http://schemas.microsoft.com/office/drawing/2014/main" id="{2533FD64-B610-47A0-BDB1-3833023A7FBD}"/>
              </a:ext>
            </a:extLst>
          </p:cNvPr>
          <p:cNvPicPr>
            <a:picLocks noGrp="1" noChangeAspect="1"/>
          </p:cNvPicPr>
          <p:nvPr>
            <p:ph idx="1"/>
          </p:nvPr>
        </p:nvPicPr>
        <p:blipFill>
          <a:blip r:embed="rId4"/>
          <a:srcRect/>
          <a:stretch>
            <a:fillRect/>
          </a:stretch>
        </p:blipFill>
        <p:spPr>
          <a:xfrm>
            <a:off x="0" y="0"/>
            <a:ext cx="9144000" cy="6858000"/>
          </a:xfrm>
        </p:spPr>
      </p:pic>
      <p:sp>
        <p:nvSpPr>
          <p:cNvPr id="4" name="CasellaDiTesto 4">
            <a:extLst>
              <a:ext uri="{FF2B5EF4-FFF2-40B4-BE49-F238E27FC236}">
                <a16:creationId xmlns:a16="http://schemas.microsoft.com/office/drawing/2014/main" id="{D7A6FDFB-1BBE-4FB1-9932-21933983960E}"/>
              </a:ext>
            </a:extLst>
          </p:cNvPr>
          <p:cNvSpPr txBox="1"/>
          <p:nvPr/>
        </p:nvSpPr>
        <p:spPr>
          <a:xfrm>
            <a:off x="6495723" y="0"/>
            <a:ext cx="2648276" cy="3139318"/>
          </a:xfrm>
          <a:prstGeom prst="rect">
            <a:avLst/>
          </a:prstGeom>
          <a:solidFill>
            <a:srgbClr val="FFF2CC"/>
          </a:solidFill>
          <a:ln w="25402" cap="flat">
            <a:solidFill>
              <a:srgbClr val="00000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alibri"/>
              </a:rPr>
              <a:t>En plus de son rôle mithologique et de décoration, la gargouille est aussi très utile pour les églises et cathédrales.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alibri"/>
              </a:rPr>
              <a:t>En effet, comme vous pouvez le voir sur cette image, les gargouilles peuvent être utilisées comme tuillaut de drainage.</a:t>
            </a:r>
          </a:p>
        </p:txBody>
      </p:sp>
      <p:pic>
        <p:nvPicPr>
          <p:cNvPr id="5" name="Audio 6">
            <a:hlinkClick r:id="" action="ppaction://media"/>
            <a:extLst>
              <a:ext uri="{FF2B5EF4-FFF2-40B4-BE49-F238E27FC236}">
                <a16:creationId xmlns:a16="http://schemas.microsoft.com/office/drawing/2014/main" id="{368B1693-A36E-4963-8B67-6C2239ED720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76179" y="3512793"/>
            <a:ext cx="487363" cy="487363"/>
          </a:xfrm>
          <a:prstGeom prst="rect">
            <a:avLst/>
          </a:prstGeom>
        </p:spPr>
      </p:pic>
      <mc:AlternateContent xmlns:mc="http://schemas.openxmlformats.org/markup-compatibility/2006" xmlns:p14="http://schemas.microsoft.com/office/powerpoint/2010/main">
        <mc:Choice Requires="p14">
          <p:contentPart p14:bwMode="auto" r:id="rId6">
            <p14:nvContentPartPr>
              <p14:cNvPr id="17" name="Input penna 16">
                <a:extLst>
                  <a:ext uri="{FF2B5EF4-FFF2-40B4-BE49-F238E27FC236}">
                    <a16:creationId xmlns:a16="http://schemas.microsoft.com/office/drawing/2014/main" id="{B5E9821F-FA4B-429F-9134-DDE7D822136F}"/>
                  </a:ext>
                </a:extLst>
              </p14:cNvPr>
              <p14:cNvContentPartPr/>
              <p14:nvPr/>
            </p14:nvContentPartPr>
            <p14:xfrm>
              <a:off x="1716640" y="2659990"/>
              <a:ext cx="988920" cy="1514880"/>
            </p14:xfrm>
          </p:contentPart>
        </mc:Choice>
        <mc:Fallback xmlns="">
          <p:pic>
            <p:nvPicPr>
              <p:cNvPr id="17" name="Input penna 16">
                <a:extLst>
                  <a:ext uri="{FF2B5EF4-FFF2-40B4-BE49-F238E27FC236}">
                    <a16:creationId xmlns:a16="http://schemas.microsoft.com/office/drawing/2014/main" id="{B5E9821F-FA4B-429F-9134-DDE7D822136F}"/>
                  </a:ext>
                </a:extLst>
              </p:cNvPr>
              <p:cNvPicPr/>
              <p:nvPr/>
            </p:nvPicPr>
            <p:blipFill>
              <a:blip r:embed="rId7"/>
              <a:stretch>
                <a:fillRect/>
              </a:stretch>
            </p:blipFill>
            <p:spPr>
              <a:xfrm>
                <a:off x="1654000" y="2596990"/>
                <a:ext cx="1114560" cy="1640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 name="Input penna 22">
                <a:extLst>
                  <a:ext uri="{FF2B5EF4-FFF2-40B4-BE49-F238E27FC236}">
                    <a16:creationId xmlns:a16="http://schemas.microsoft.com/office/drawing/2014/main" id="{7E874D26-A62A-45B7-9AF0-47762E7A4E9B}"/>
                  </a:ext>
                </a:extLst>
              </p14:cNvPr>
              <p14:cNvContentPartPr/>
              <p14:nvPr/>
            </p14:nvContentPartPr>
            <p14:xfrm>
              <a:off x="3826600" y="2112070"/>
              <a:ext cx="1479240" cy="1053000"/>
            </p14:xfrm>
          </p:contentPart>
        </mc:Choice>
        <mc:Fallback xmlns="">
          <p:pic>
            <p:nvPicPr>
              <p:cNvPr id="23" name="Input penna 22">
                <a:extLst>
                  <a:ext uri="{FF2B5EF4-FFF2-40B4-BE49-F238E27FC236}">
                    <a16:creationId xmlns:a16="http://schemas.microsoft.com/office/drawing/2014/main" id="{7E874D26-A62A-45B7-9AF0-47762E7A4E9B}"/>
                  </a:ext>
                </a:extLst>
              </p:cNvPr>
              <p:cNvPicPr/>
              <p:nvPr/>
            </p:nvPicPr>
            <p:blipFill>
              <a:blip r:embed="rId9"/>
              <a:stretch>
                <a:fillRect/>
              </a:stretch>
            </p:blipFill>
            <p:spPr>
              <a:xfrm>
                <a:off x="3763600" y="2049070"/>
                <a:ext cx="1604880" cy="11786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par>
                                <p:cTn id="15" presetID="16" presetClass="entr" presetSubtype="21"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644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5"/>
                </p:tgtEl>
              </p:cMediaNode>
            </p:audio>
          </p:childTnLst>
        </p:cTn>
      </p:par>
    </p:tnLst>
    <p:bldLst>
      <p:bldP spid="4"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473</Words>
  <Application>Microsoft Office PowerPoint</Application>
  <PresentationFormat>Presentazione su schermo (4:3)</PresentationFormat>
  <Paragraphs>21</Paragraphs>
  <Slides>6</Slides>
  <Notes>0</Notes>
  <HiddenSlides>0</HiddenSlides>
  <MMClips>6</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6</vt:i4>
      </vt:variant>
    </vt:vector>
  </HeadingPairs>
  <TitlesOfParts>
    <vt:vector size="9" baseType="lpstr">
      <vt:lpstr>Arial</vt:lpstr>
      <vt:lpstr>Calibri</vt:lpstr>
      <vt:lpstr>Tema di Office</vt:lpstr>
      <vt:lpstr>Presentazione standard di PowerPoint</vt:lpstr>
      <vt:lpstr>Presentazione standard di PowerPoint</vt:lpstr>
      <vt:lpstr>GARGOUILLES</vt:lpstr>
      <vt:lpstr>La légende des Gargouilles</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GARGOUILLES</dc:title>
  <dc:creator>Pietro Moro</dc:creator>
  <cp:lastModifiedBy>Rudy Novena</cp:lastModifiedBy>
  <cp:revision>25</cp:revision>
  <dcterms:created xsi:type="dcterms:W3CDTF">2021-04-12T14:46:32Z</dcterms:created>
  <dcterms:modified xsi:type="dcterms:W3CDTF">2021-06-10T14:09:11Z</dcterms:modified>
</cp:coreProperties>
</file>