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4" r:id="rId5"/>
    <p:sldId id="259" r:id="rId6"/>
    <p:sldId id="261" r:id="rId7"/>
    <p:sldId id="260" r:id="rId8"/>
    <p:sldId id="262" r:id="rId9"/>
    <p:sldId id="263" r:id="rId10"/>
    <p:sldId id="265" r:id="rId11"/>
    <p:sldId id="266" r:id="rId12"/>
    <p:sldId id="267" r:id="rId13"/>
    <p:sldId id="268" r:id="rId14"/>
  </p:sldIdLst>
  <p:sldSz cx="12192000" cy="6858000"/>
  <p:notesSz cx="6858000" cy="9144000"/>
  <p:defaultText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8F9"/>
    <a:srgbClr val="C1D7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83" autoAdjust="0"/>
  </p:normalViewPr>
  <p:slideViewPr>
    <p:cSldViewPr snapToGrid="0">
      <p:cViewPr>
        <p:scale>
          <a:sx n="63" d="100"/>
          <a:sy n="63" d="100"/>
        </p:scale>
        <p:origin x="7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CH"/>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72528-69E6-4D5E-8EBB-4688A4932142}" type="datetimeFigureOut">
              <a:rPr lang="it-CH" smtClean="0"/>
              <a:t>17.05.2021</a:t>
            </a:fld>
            <a:endParaRPr lang="it-CH"/>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CH"/>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CH"/>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990C9-20E9-4860-8BC1-5595A4214B69}" type="slidenum">
              <a:rPr lang="it-CH" smtClean="0"/>
              <a:t>‹N›</a:t>
            </a:fld>
            <a:endParaRPr lang="it-CH"/>
          </a:p>
        </p:txBody>
      </p:sp>
    </p:spTree>
    <p:extLst>
      <p:ext uri="{BB962C8B-B14F-4D97-AF65-F5344CB8AC3E}">
        <p14:creationId xmlns:p14="http://schemas.microsoft.com/office/powerpoint/2010/main" val="1301131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dirty="0"/>
          </a:p>
        </p:txBody>
      </p:sp>
      <p:sp>
        <p:nvSpPr>
          <p:cNvPr id="4" name="Segnaposto numero diapositiva 3"/>
          <p:cNvSpPr>
            <a:spLocks noGrp="1"/>
          </p:cNvSpPr>
          <p:nvPr>
            <p:ph type="sldNum" sz="quarter" idx="5"/>
          </p:nvPr>
        </p:nvSpPr>
        <p:spPr/>
        <p:txBody>
          <a:bodyPr/>
          <a:lstStyle/>
          <a:p>
            <a:fld id="{B1C990C9-20E9-4860-8BC1-5595A4214B69}" type="slidenum">
              <a:rPr lang="it-CH" smtClean="0"/>
              <a:t>10</a:t>
            </a:fld>
            <a:endParaRPr lang="it-CH"/>
          </a:p>
        </p:txBody>
      </p:sp>
    </p:spTree>
    <p:extLst>
      <p:ext uri="{BB962C8B-B14F-4D97-AF65-F5344CB8AC3E}">
        <p14:creationId xmlns:p14="http://schemas.microsoft.com/office/powerpoint/2010/main" val="3030882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0CF0EF-2B5E-4EDD-A9F7-DECA28F91BA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it-CH"/>
          </a:p>
        </p:txBody>
      </p:sp>
      <p:sp>
        <p:nvSpPr>
          <p:cNvPr id="3" name="Sottotitolo 2">
            <a:extLst>
              <a:ext uri="{FF2B5EF4-FFF2-40B4-BE49-F238E27FC236}">
                <a16:creationId xmlns:a16="http://schemas.microsoft.com/office/drawing/2014/main" id="{0E61722F-460E-432E-A7EF-A1AF3F6301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it-CH"/>
          </a:p>
        </p:txBody>
      </p:sp>
      <p:sp>
        <p:nvSpPr>
          <p:cNvPr id="4" name="Segnaposto data 3">
            <a:extLst>
              <a:ext uri="{FF2B5EF4-FFF2-40B4-BE49-F238E27FC236}">
                <a16:creationId xmlns:a16="http://schemas.microsoft.com/office/drawing/2014/main" id="{4E09B489-23FA-4DAC-877D-C0647D6129A7}"/>
              </a:ext>
            </a:extLst>
          </p:cNvPr>
          <p:cNvSpPr>
            <a:spLocks noGrp="1"/>
          </p:cNvSpPr>
          <p:nvPr>
            <p:ph type="dt" sz="half" idx="10"/>
          </p:nvPr>
        </p:nvSpPr>
        <p:spPr/>
        <p:txBody>
          <a:bodyPr/>
          <a:lstStyle/>
          <a:p>
            <a:fld id="{D8D6C905-0A23-41A2-BB37-49E18F0C11A4}" type="datetimeFigureOut">
              <a:rPr lang="it-CH" smtClean="0"/>
              <a:t>17.05.2021</a:t>
            </a:fld>
            <a:endParaRPr lang="it-CH"/>
          </a:p>
        </p:txBody>
      </p:sp>
      <p:sp>
        <p:nvSpPr>
          <p:cNvPr id="5" name="Segnaposto piè di pagina 4">
            <a:extLst>
              <a:ext uri="{FF2B5EF4-FFF2-40B4-BE49-F238E27FC236}">
                <a16:creationId xmlns:a16="http://schemas.microsoft.com/office/drawing/2014/main" id="{5E3B4ABE-63A1-4ACD-9F8E-A3AC66C58458}"/>
              </a:ext>
            </a:extLst>
          </p:cNvPr>
          <p:cNvSpPr>
            <a:spLocks noGrp="1"/>
          </p:cNvSpPr>
          <p:nvPr>
            <p:ph type="ftr" sz="quarter" idx="11"/>
          </p:nvPr>
        </p:nvSpPr>
        <p:spPr/>
        <p:txBody>
          <a:bodyPr/>
          <a:lstStyle/>
          <a:p>
            <a:endParaRPr lang="it-CH"/>
          </a:p>
        </p:txBody>
      </p:sp>
      <p:sp>
        <p:nvSpPr>
          <p:cNvPr id="6" name="Segnaposto numero diapositiva 5">
            <a:extLst>
              <a:ext uri="{FF2B5EF4-FFF2-40B4-BE49-F238E27FC236}">
                <a16:creationId xmlns:a16="http://schemas.microsoft.com/office/drawing/2014/main" id="{6BA58361-1A79-4943-8B02-FE393208C45D}"/>
              </a:ext>
            </a:extLst>
          </p:cNvPr>
          <p:cNvSpPr>
            <a:spLocks noGrp="1"/>
          </p:cNvSpPr>
          <p:nvPr>
            <p:ph type="sldNum" sz="quarter" idx="12"/>
          </p:nvPr>
        </p:nvSpPr>
        <p:spPr/>
        <p:txBody>
          <a:bodyPr/>
          <a:lstStyle/>
          <a:p>
            <a:fld id="{DE0279E9-06B9-4D9E-9FAB-84850B4A0295}" type="slidenum">
              <a:rPr lang="it-CH" smtClean="0"/>
              <a:t>‹N›</a:t>
            </a:fld>
            <a:endParaRPr lang="it-CH"/>
          </a:p>
        </p:txBody>
      </p:sp>
    </p:spTree>
    <p:extLst>
      <p:ext uri="{BB962C8B-B14F-4D97-AF65-F5344CB8AC3E}">
        <p14:creationId xmlns:p14="http://schemas.microsoft.com/office/powerpoint/2010/main" val="263691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8CA91A-FD0E-4F37-BA2B-51D6A3CB8067}"/>
              </a:ext>
            </a:extLst>
          </p:cNvPr>
          <p:cNvSpPr>
            <a:spLocks noGrp="1"/>
          </p:cNvSpPr>
          <p:nvPr>
            <p:ph type="title"/>
          </p:nvPr>
        </p:nvSpPr>
        <p:spPr/>
        <p:txBody>
          <a:bodyPr/>
          <a:lstStyle/>
          <a:p>
            <a:r>
              <a:rPr lang="it-IT"/>
              <a:t>Fare clic per modificare lo stile del titolo dello schema</a:t>
            </a:r>
            <a:endParaRPr lang="it-CH"/>
          </a:p>
        </p:txBody>
      </p:sp>
      <p:sp>
        <p:nvSpPr>
          <p:cNvPr id="3" name="Segnaposto testo verticale 2">
            <a:extLst>
              <a:ext uri="{FF2B5EF4-FFF2-40B4-BE49-F238E27FC236}">
                <a16:creationId xmlns:a16="http://schemas.microsoft.com/office/drawing/2014/main" id="{5A35770A-F703-43A3-AA9C-1CBEE5B0D435}"/>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data 3">
            <a:extLst>
              <a:ext uri="{FF2B5EF4-FFF2-40B4-BE49-F238E27FC236}">
                <a16:creationId xmlns:a16="http://schemas.microsoft.com/office/drawing/2014/main" id="{3AC187AC-4DC9-4E89-8AED-EBA73F0A559A}"/>
              </a:ext>
            </a:extLst>
          </p:cNvPr>
          <p:cNvSpPr>
            <a:spLocks noGrp="1"/>
          </p:cNvSpPr>
          <p:nvPr>
            <p:ph type="dt" sz="half" idx="10"/>
          </p:nvPr>
        </p:nvSpPr>
        <p:spPr/>
        <p:txBody>
          <a:bodyPr/>
          <a:lstStyle/>
          <a:p>
            <a:fld id="{D8D6C905-0A23-41A2-BB37-49E18F0C11A4}" type="datetimeFigureOut">
              <a:rPr lang="it-CH" smtClean="0"/>
              <a:t>17.05.2021</a:t>
            </a:fld>
            <a:endParaRPr lang="it-CH"/>
          </a:p>
        </p:txBody>
      </p:sp>
      <p:sp>
        <p:nvSpPr>
          <p:cNvPr id="5" name="Segnaposto piè di pagina 4">
            <a:extLst>
              <a:ext uri="{FF2B5EF4-FFF2-40B4-BE49-F238E27FC236}">
                <a16:creationId xmlns:a16="http://schemas.microsoft.com/office/drawing/2014/main" id="{93F74B18-54B5-4051-92D4-EC381DC4C7C0}"/>
              </a:ext>
            </a:extLst>
          </p:cNvPr>
          <p:cNvSpPr>
            <a:spLocks noGrp="1"/>
          </p:cNvSpPr>
          <p:nvPr>
            <p:ph type="ftr" sz="quarter" idx="11"/>
          </p:nvPr>
        </p:nvSpPr>
        <p:spPr/>
        <p:txBody>
          <a:bodyPr/>
          <a:lstStyle/>
          <a:p>
            <a:endParaRPr lang="it-CH"/>
          </a:p>
        </p:txBody>
      </p:sp>
      <p:sp>
        <p:nvSpPr>
          <p:cNvPr id="6" name="Segnaposto numero diapositiva 5">
            <a:extLst>
              <a:ext uri="{FF2B5EF4-FFF2-40B4-BE49-F238E27FC236}">
                <a16:creationId xmlns:a16="http://schemas.microsoft.com/office/drawing/2014/main" id="{2AE845C0-F672-4BFB-B85D-122E13C98D0B}"/>
              </a:ext>
            </a:extLst>
          </p:cNvPr>
          <p:cNvSpPr>
            <a:spLocks noGrp="1"/>
          </p:cNvSpPr>
          <p:nvPr>
            <p:ph type="sldNum" sz="quarter" idx="12"/>
          </p:nvPr>
        </p:nvSpPr>
        <p:spPr/>
        <p:txBody>
          <a:bodyPr/>
          <a:lstStyle/>
          <a:p>
            <a:fld id="{DE0279E9-06B9-4D9E-9FAB-84850B4A0295}" type="slidenum">
              <a:rPr lang="it-CH" smtClean="0"/>
              <a:t>‹N›</a:t>
            </a:fld>
            <a:endParaRPr lang="it-CH"/>
          </a:p>
        </p:txBody>
      </p:sp>
    </p:spTree>
    <p:extLst>
      <p:ext uri="{BB962C8B-B14F-4D97-AF65-F5344CB8AC3E}">
        <p14:creationId xmlns:p14="http://schemas.microsoft.com/office/powerpoint/2010/main" val="364372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32A0FC-2563-48C0-ACBF-9975AE43EAE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it-CH"/>
          </a:p>
        </p:txBody>
      </p:sp>
      <p:sp>
        <p:nvSpPr>
          <p:cNvPr id="3" name="Segnaposto testo verticale 2">
            <a:extLst>
              <a:ext uri="{FF2B5EF4-FFF2-40B4-BE49-F238E27FC236}">
                <a16:creationId xmlns:a16="http://schemas.microsoft.com/office/drawing/2014/main" id="{600C17AA-DF44-4201-95F6-F0C651E8CD0A}"/>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data 3">
            <a:extLst>
              <a:ext uri="{FF2B5EF4-FFF2-40B4-BE49-F238E27FC236}">
                <a16:creationId xmlns:a16="http://schemas.microsoft.com/office/drawing/2014/main" id="{9386FA19-AD8F-46B3-B996-EDDB1554CC78}"/>
              </a:ext>
            </a:extLst>
          </p:cNvPr>
          <p:cNvSpPr>
            <a:spLocks noGrp="1"/>
          </p:cNvSpPr>
          <p:nvPr>
            <p:ph type="dt" sz="half" idx="10"/>
          </p:nvPr>
        </p:nvSpPr>
        <p:spPr/>
        <p:txBody>
          <a:bodyPr/>
          <a:lstStyle/>
          <a:p>
            <a:fld id="{D8D6C905-0A23-41A2-BB37-49E18F0C11A4}" type="datetimeFigureOut">
              <a:rPr lang="it-CH" smtClean="0"/>
              <a:t>17.05.2021</a:t>
            </a:fld>
            <a:endParaRPr lang="it-CH"/>
          </a:p>
        </p:txBody>
      </p:sp>
      <p:sp>
        <p:nvSpPr>
          <p:cNvPr id="5" name="Segnaposto piè di pagina 4">
            <a:extLst>
              <a:ext uri="{FF2B5EF4-FFF2-40B4-BE49-F238E27FC236}">
                <a16:creationId xmlns:a16="http://schemas.microsoft.com/office/drawing/2014/main" id="{45013096-6220-49E9-9C66-07041C08CC44}"/>
              </a:ext>
            </a:extLst>
          </p:cNvPr>
          <p:cNvSpPr>
            <a:spLocks noGrp="1"/>
          </p:cNvSpPr>
          <p:nvPr>
            <p:ph type="ftr" sz="quarter" idx="11"/>
          </p:nvPr>
        </p:nvSpPr>
        <p:spPr/>
        <p:txBody>
          <a:bodyPr/>
          <a:lstStyle/>
          <a:p>
            <a:endParaRPr lang="it-CH"/>
          </a:p>
        </p:txBody>
      </p:sp>
      <p:sp>
        <p:nvSpPr>
          <p:cNvPr id="6" name="Segnaposto numero diapositiva 5">
            <a:extLst>
              <a:ext uri="{FF2B5EF4-FFF2-40B4-BE49-F238E27FC236}">
                <a16:creationId xmlns:a16="http://schemas.microsoft.com/office/drawing/2014/main" id="{1EB6DAEF-5EED-4807-A520-D9915DD40EFB}"/>
              </a:ext>
            </a:extLst>
          </p:cNvPr>
          <p:cNvSpPr>
            <a:spLocks noGrp="1"/>
          </p:cNvSpPr>
          <p:nvPr>
            <p:ph type="sldNum" sz="quarter" idx="12"/>
          </p:nvPr>
        </p:nvSpPr>
        <p:spPr/>
        <p:txBody>
          <a:bodyPr/>
          <a:lstStyle/>
          <a:p>
            <a:fld id="{DE0279E9-06B9-4D9E-9FAB-84850B4A0295}" type="slidenum">
              <a:rPr lang="it-CH" smtClean="0"/>
              <a:t>‹N›</a:t>
            </a:fld>
            <a:endParaRPr lang="it-CH"/>
          </a:p>
        </p:txBody>
      </p:sp>
    </p:spTree>
    <p:extLst>
      <p:ext uri="{BB962C8B-B14F-4D97-AF65-F5344CB8AC3E}">
        <p14:creationId xmlns:p14="http://schemas.microsoft.com/office/powerpoint/2010/main" val="1614937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2F36F4-BC8A-4538-A371-1A503AEB18B9}"/>
              </a:ext>
            </a:extLst>
          </p:cNvPr>
          <p:cNvSpPr>
            <a:spLocks noGrp="1"/>
          </p:cNvSpPr>
          <p:nvPr>
            <p:ph type="title"/>
          </p:nvPr>
        </p:nvSpPr>
        <p:spPr/>
        <p:txBody>
          <a:bodyPr/>
          <a:lstStyle/>
          <a:p>
            <a:r>
              <a:rPr lang="it-IT"/>
              <a:t>Fare clic per modificare lo stile del titolo dello schema</a:t>
            </a:r>
            <a:endParaRPr lang="it-CH"/>
          </a:p>
        </p:txBody>
      </p:sp>
      <p:sp>
        <p:nvSpPr>
          <p:cNvPr id="3" name="Segnaposto contenuto 2">
            <a:extLst>
              <a:ext uri="{FF2B5EF4-FFF2-40B4-BE49-F238E27FC236}">
                <a16:creationId xmlns:a16="http://schemas.microsoft.com/office/drawing/2014/main" id="{1AC0F7EB-E774-4874-8AF7-25882FD34326}"/>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data 3">
            <a:extLst>
              <a:ext uri="{FF2B5EF4-FFF2-40B4-BE49-F238E27FC236}">
                <a16:creationId xmlns:a16="http://schemas.microsoft.com/office/drawing/2014/main" id="{A6AF118C-3C51-4CC9-84E9-91CFD3E97337}"/>
              </a:ext>
            </a:extLst>
          </p:cNvPr>
          <p:cNvSpPr>
            <a:spLocks noGrp="1"/>
          </p:cNvSpPr>
          <p:nvPr>
            <p:ph type="dt" sz="half" idx="10"/>
          </p:nvPr>
        </p:nvSpPr>
        <p:spPr/>
        <p:txBody>
          <a:bodyPr/>
          <a:lstStyle/>
          <a:p>
            <a:fld id="{D8D6C905-0A23-41A2-BB37-49E18F0C11A4}" type="datetimeFigureOut">
              <a:rPr lang="it-CH" smtClean="0"/>
              <a:t>17.05.2021</a:t>
            </a:fld>
            <a:endParaRPr lang="it-CH"/>
          </a:p>
        </p:txBody>
      </p:sp>
      <p:sp>
        <p:nvSpPr>
          <p:cNvPr id="5" name="Segnaposto piè di pagina 4">
            <a:extLst>
              <a:ext uri="{FF2B5EF4-FFF2-40B4-BE49-F238E27FC236}">
                <a16:creationId xmlns:a16="http://schemas.microsoft.com/office/drawing/2014/main" id="{B6BE3668-1560-48E7-BA37-EE0A97779BEE}"/>
              </a:ext>
            </a:extLst>
          </p:cNvPr>
          <p:cNvSpPr>
            <a:spLocks noGrp="1"/>
          </p:cNvSpPr>
          <p:nvPr>
            <p:ph type="ftr" sz="quarter" idx="11"/>
          </p:nvPr>
        </p:nvSpPr>
        <p:spPr/>
        <p:txBody>
          <a:bodyPr/>
          <a:lstStyle/>
          <a:p>
            <a:endParaRPr lang="it-CH"/>
          </a:p>
        </p:txBody>
      </p:sp>
      <p:sp>
        <p:nvSpPr>
          <p:cNvPr id="6" name="Segnaposto numero diapositiva 5">
            <a:extLst>
              <a:ext uri="{FF2B5EF4-FFF2-40B4-BE49-F238E27FC236}">
                <a16:creationId xmlns:a16="http://schemas.microsoft.com/office/drawing/2014/main" id="{7777997B-C943-4E2D-BFDC-D0FBFD21662D}"/>
              </a:ext>
            </a:extLst>
          </p:cNvPr>
          <p:cNvSpPr>
            <a:spLocks noGrp="1"/>
          </p:cNvSpPr>
          <p:nvPr>
            <p:ph type="sldNum" sz="quarter" idx="12"/>
          </p:nvPr>
        </p:nvSpPr>
        <p:spPr/>
        <p:txBody>
          <a:bodyPr/>
          <a:lstStyle/>
          <a:p>
            <a:fld id="{DE0279E9-06B9-4D9E-9FAB-84850B4A0295}" type="slidenum">
              <a:rPr lang="it-CH" smtClean="0"/>
              <a:t>‹N›</a:t>
            </a:fld>
            <a:endParaRPr lang="it-CH"/>
          </a:p>
        </p:txBody>
      </p:sp>
    </p:spTree>
    <p:extLst>
      <p:ext uri="{BB962C8B-B14F-4D97-AF65-F5344CB8AC3E}">
        <p14:creationId xmlns:p14="http://schemas.microsoft.com/office/powerpoint/2010/main" val="859883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D38A6F-055B-4C7F-8B64-72B73B5B054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it-CH"/>
          </a:p>
        </p:txBody>
      </p:sp>
      <p:sp>
        <p:nvSpPr>
          <p:cNvPr id="3" name="Segnaposto testo 2">
            <a:extLst>
              <a:ext uri="{FF2B5EF4-FFF2-40B4-BE49-F238E27FC236}">
                <a16:creationId xmlns:a16="http://schemas.microsoft.com/office/drawing/2014/main" id="{3438B8FB-0E48-46FA-A64B-612E17C8CA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F9B66486-E706-44E2-B861-7735453F84B0}"/>
              </a:ext>
            </a:extLst>
          </p:cNvPr>
          <p:cNvSpPr>
            <a:spLocks noGrp="1"/>
          </p:cNvSpPr>
          <p:nvPr>
            <p:ph type="dt" sz="half" idx="10"/>
          </p:nvPr>
        </p:nvSpPr>
        <p:spPr/>
        <p:txBody>
          <a:bodyPr/>
          <a:lstStyle/>
          <a:p>
            <a:fld id="{D8D6C905-0A23-41A2-BB37-49E18F0C11A4}" type="datetimeFigureOut">
              <a:rPr lang="it-CH" smtClean="0"/>
              <a:t>17.05.2021</a:t>
            </a:fld>
            <a:endParaRPr lang="it-CH"/>
          </a:p>
        </p:txBody>
      </p:sp>
      <p:sp>
        <p:nvSpPr>
          <p:cNvPr id="5" name="Segnaposto piè di pagina 4">
            <a:extLst>
              <a:ext uri="{FF2B5EF4-FFF2-40B4-BE49-F238E27FC236}">
                <a16:creationId xmlns:a16="http://schemas.microsoft.com/office/drawing/2014/main" id="{6F37C0F7-8E8A-4A92-86F8-643B751F0FC4}"/>
              </a:ext>
            </a:extLst>
          </p:cNvPr>
          <p:cNvSpPr>
            <a:spLocks noGrp="1"/>
          </p:cNvSpPr>
          <p:nvPr>
            <p:ph type="ftr" sz="quarter" idx="11"/>
          </p:nvPr>
        </p:nvSpPr>
        <p:spPr/>
        <p:txBody>
          <a:bodyPr/>
          <a:lstStyle/>
          <a:p>
            <a:endParaRPr lang="it-CH"/>
          </a:p>
        </p:txBody>
      </p:sp>
      <p:sp>
        <p:nvSpPr>
          <p:cNvPr id="6" name="Segnaposto numero diapositiva 5">
            <a:extLst>
              <a:ext uri="{FF2B5EF4-FFF2-40B4-BE49-F238E27FC236}">
                <a16:creationId xmlns:a16="http://schemas.microsoft.com/office/drawing/2014/main" id="{BB411CEA-8563-4CC9-9F35-13D5009BC899}"/>
              </a:ext>
            </a:extLst>
          </p:cNvPr>
          <p:cNvSpPr>
            <a:spLocks noGrp="1"/>
          </p:cNvSpPr>
          <p:nvPr>
            <p:ph type="sldNum" sz="quarter" idx="12"/>
          </p:nvPr>
        </p:nvSpPr>
        <p:spPr/>
        <p:txBody>
          <a:bodyPr/>
          <a:lstStyle/>
          <a:p>
            <a:fld id="{DE0279E9-06B9-4D9E-9FAB-84850B4A0295}" type="slidenum">
              <a:rPr lang="it-CH" smtClean="0"/>
              <a:t>‹N›</a:t>
            </a:fld>
            <a:endParaRPr lang="it-CH"/>
          </a:p>
        </p:txBody>
      </p:sp>
    </p:spTree>
    <p:extLst>
      <p:ext uri="{BB962C8B-B14F-4D97-AF65-F5344CB8AC3E}">
        <p14:creationId xmlns:p14="http://schemas.microsoft.com/office/powerpoint/2010/main" val="232828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933A22-6CD9-4F17-A7DD-991FBA11C25E}"/>
              </a:ext>
            </a:extLst>
          </p:cNvPr>
          <p:cNvSpPr>
            <a:spLocks noGrp="1"/>
          </p:cNvSpPr>
          <p:nvPr>
            <p:ph type="title"/>
          </p:nvPr>
        </p:nvSpPr>
        <p:spPr/>
        <p:txBody>
          <a:bodyPr/>
          <a:lstStyle/>
          <a:p>
            <a:r>
              <a:rPr lang="it-IT"/>
              <a:t>Fare clic per modificare lo stile del titolo dello schema</a:t>
            </a:r>
            <a:endParaRPr lang="it-CH"/>
          </a:p>
        </p:txBody>
      </p:sp>
      <p:sp>
        <p:nvSpPr>
          <p:cNvPr id="3" name="Segnaposto contenuto 2">
            <a:extLst>
              <a:ext uri="{FF2B5EF4-FFF2-40B4-BE49-F238E27FC236}">
                <a16:creationId xmlns:a16="http://schemas.microsoft.com/office/drawing/2014/main" id="{048385EB-8AA5-4AC1-9902-DC7325B549E3}"/>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contenuto 3">
            <a:extLst>
              <a:ext uri="{FF2B5EF4-FFF2-40B4-BE49-F238E27FC236}">
                <a16:creationId xmlns:a16="http://schemas.microsoft.com/office/drawing/2014/main" id="{22B8593B-1583-4C44-8735-BD3B4061B8B7}"/>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5" name="Segnaposto data 4">
            <a:extLst>
              <a:ext uri="{FF2B5EF4-FFF2-40B4-BE49-F238E27FC236}">
                <a16:creationId xmlns:a16="http://schemas.microsoft.com/office/drawing/2014/main" id="{7431A896-FBB3-4240-A849-2183EE9096FD}"/>
              </a:ext>
            </a:extLst>
          </p:cNvPr>
          <p:cNvSpPr>
            <a:spLocks noGrp="1"/>
          </p:cNvSpPr>
          <p:nvPr>
            <p:ph type="dt" sz="half" idx="10"/>
          </p:nvPr>
        </p:nvSpPr>
        <p:spPr/>
        <p:txBody>
          <a:bodyPr/>
          <a:lstStyle/>
          <a:p>
            <a:fld id="{D8D6C905-0A23-41A2-BB37-49E18F0C11A4}" type="datetimeFigureOut">
              <a:rPr lang="it-CH" smtClean="0"/>
              <a:t>17.05.2021</a:t>
            </a:fld>
            <a:endParaRPr lang="it-CH"/>
          </a:p>
        </p:txBody>
      </p:sp>
      <p:sp>
        <p:nvSpPr>
          <p:cNvPr id="6" name="Segnaposto piè di pagina 5">
            <a:extLst>
              <a:ext uri="{FF2B5EF4-FFF2-40B4-BE49-F238E27FC236}">
                <a16:creationId xmlns:a16="http://schemas.microsoft.com/office/drawing/2014/main" id="{85EC5B4A-90A4-4DF4-B7F0-92D08AD3B7AC}"/>
              </a:ext>
            </a:extLst>
          </p:cNvPr>
          <p:cNvSpPr>
            <a:spLocks noGrp="1"/>
          </p:cNvSpPr>
          <p:nvPr>
            <p:ph type="ftr" sz="quarter" idx="11"/>
          </p:nvPr>
        </p:nvSpPr>
        <p:spPr/>
        <p:txBody>
          <a:bodyPr/>
          <a:lstStyle/>
          <a:p>
            <a:endParaRPr lang="it-CH"/>
          </a:p>
        </p:txBody>
      </p:sp>
      <p:sp>
        <p:nvSpPr>
          <p:cNvPr id="7" name="Segnaposto numero diapositiva 6">
            <a:extLst>
              <a:ext uri="{FF2B5EF4-FFF2-40B4-BE49-F238E27FC236}">
                <a16:creationId xmlns:a16="http://schemas.microsoft.com/office/drawing/2014/main" id="{25C50515-7B00-4590-8AFA-30598B352502}"/>
              </a:ext>
            </a:extLst>
          </p:cNvPr>
          <p:cNvSpPr>
            <a:spLocks noGrp="1"/>
          </p:cNvSpPr>
          <p:nvPr>
            <p:ph type="sldNum" sz="quarter" idx="12"/>
          </p:nvPr>
        </p:nvSpPr>
        <p:spPr/>
        <p:txBody>
          <a:bodyPr/>
          <a:lstStyle/>
          <a:p>
            <a:fld id="{DE0279E9-06B9-4D9E-9FAB-84850B4A0295}" type="slidenum">
              <a:rPr lang="it-CH" smtClean="0"/>
              <a:t>‹N›</a:t>
            </a:fld>
            <a:endParaRPr lang="it-CH"/>
          </a:p>
        </p:txBody>
      </p:sp>
    </p:spTree>
    <p:extLst>
      <p:ext uri="{BB962C8B-B14F-4D97-AF65-F5344CB8AC3E}">
        <p14:creationId xmlns:p14="http://schemas.microsoft.com/office/powerpoint/2010/main" val="2576238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2040A3-F369-4187-B168-9AEEF8A8B800}"/>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it-CH"/>
          </a:p>
        </p:txBody>
      </p:sp>
      <p:sp>
        <p:nvSpPr>
          <p:cNvPr id="3" name="Segnaposto testo 2">
            <a:extLst>
              <a:ext uri="{FF2B5EF4-FFF2-40B4-BE49-F238E27FC236}">
                <a16:creationId xmlns:a16="http://schemas.microsoft.com/office/drawing/2014/main" id="{E7247B02-AACC-4FA2-8F7A-60D90CBAAA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EBEC75A5-A0A6-419D-B185-76AA4C461B95}"/>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5" name="Segnaposto testo 4">
            <a:extLst>
              <a:ext uri="{FF2B5EF4-FFF2-40B4-BE49-F238E27FC236}">
                <a16:creationId xmlns:a16="http://schemas.microsoft.com/office/drawing/2014/main" id="{C117D3BD-D3EF-4A17-8A22-48BB22CC0F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73FA44CF-C05A-4498-A6E6-EE3936CD7D8D}"/>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7" name="Segnaposto data 6">
            <a:extLst>
              <a:ext uri="{FF2B5EF4-FFF2-40B4-BE49-F238E27FC236}">
                <a16:creationId xmlns:a16="http://schemas.microsoft.com/office/drawing/2014/main" id="{468922D0-F3B3-4B66-B3BB-DC1C58A5F6C6}"/>
              </a:ext>
            </a:extLst>
          </p:cNvPr>
          <p:cNvSpPr>
            <a:spLocks noGrp="1"/>
          </p:cNvSpPr>
          <p:nvPr>
            <p:ph type="dt" sz="half" idx="10"/>
          </p:nvPr>
        </p:nvSpPr>
        <p:spPr/>
        <p:txBody>
          <a:bodyPr/>
          <a:lstStyle/>
          <a:p>
            <a:fld id="{D8D6C905-0A23-41A2-BB37-49E18F0C11A4}" type="datetimeFigureOut">
              <a:rPr lang="it-CH" smtClean="0"/>
              <a:t>17.05.2021</a:t>
            </a:fld>
            <a:endParaRPr lang="it-CH"/>
          </a:p>
        </p:txBody>
      </p:sp>
      <p:sp>
        <p:nvSpPr>
          <p:cNvPr id="8" name="Segnaposto piè di pagina 7">
            <a:extLst>
              <a:ext uri="{FF2B5EF4-FFF2-40B4-BE49-F238E27FC236}">
                <a16:creationId xmlns:a16="http://schemas.microsoft.com/office/drawing/2014/main" id="{ECDDF7C9-CEA7-4BD8-94AA-3B97010DBE4A}"/>
              </a:ext>
            </a:extLst>
          </p:cNvPr>
          <p:cNvSpPr>
            <a:spLocks noGrp="1"/>
          </p:cNvSpPr>
          <p:nvPr>
            <p:ph type="ftr" sz="quarter" idx="11"/>
          </p:nvPr>
        </p:nvSpPr>
        <p:spPr/>
        <p:txBody>
          <a:bodyPr/>
          <a:lstStyle/>
          <a:p>
            <a:endParaRPr lang="it-CH"/>
          </a:p>
        </p:txBody>
      </p:sp>
      <p:sp>
        <p:nvSpPr>
          <p:cNvPr id="9" name="Segnaposto numero diapositiva 8">
            <a:extLst>
              <a:ext uri="{FF2B5EF4-FFF2-40B4-BE49-F238E27FC236}">
                <a16:creationId xmlns:a16="http://schemas.microsoft.com/office/drawing/2014/main" id="{CB6F0B8F-FF6B-403E-BCD7-EBF6D0F2683C}"/>
              </a:ext>
            </a:extLst>
          </p:cNvPr>
          <p:cNvSpPr>
            <a:spLocks noGrp="1"/>
          </p:cNvSpPr>
          <p:nvPr>
            <p:ph type="sldNum" sz="quarter" idx="12"/>
          </p:nvPr>
        </p:nvSpPr>
        <p:spPr/>
        <p:txBody>
          <a:bodyPr/>
          <a:lstStyle/>
          <a:p>
            <a:fld id="{DE0279E9-06B9-4D9E-9FAB-84850B4A0295}" type="slidenum">
              <a:rPr lang="it-CH" smtClean="0"/>
              <a:t>‹N›</a:t>
            </a:fld>
            <a:endParaRPr lang="it-CH"/>
          </a:p>
        </p:txBody>
      </p:sp>
    </p:spTree>
    <p:extLst>
      <p:ext uri="{BB962C8B-B14F-4D97-AF65-F5344CB8AC3E}">
        <p14:creationId xmlns:p14="http://schemas.microsoft.com/office/powerpoint/2010/main" val="284098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199B45-642B-4DEF-9584-36BFF6C7DEEF}"/>
              </a:ext>
            </a:extLst>
          </p:cNvPr>
          <p:cNvSpPr>
            <a:spLocks noGrp="1"/>
          </p:cNvSpPr>
          <p:nvPr>
            <p:ph type="title"/>
          </p:nvPr>
        </p:nvSpPr>
        <p:spPr/>
        <p:txBody>
          <a:bodyPr/>
          <a:lstStyle/>
          <a:p>
            <a:r>
              <a:rPr lang="it-IT"/>
              <a:t>Fare clic per modificare lo stile del titolo dello schema</a:t>
            </a:r>
            <a:endParaRPr lang="it-CH"/>
          </a:p>
        </p:txBody>
      </p:sp>
      <p:sp>
        <p:nvSpPr>
          <p:cNvPr id="3" name="Segnaposto data 2">
            <a:extLst>
              <a:ext uri="{FF2B5EF4-FFF2-40B4-BE49-F238E27FC236}">
                <a16:creationId xmlns:a16="http://schemas.microsoft.com/office/drawing/2014/main" id="{37AE2905-2C79-4A84-9E08-CCE4947DAAD9}"/>
              </a:ext>
            </a:extLst>
          </p:cNvPr>
          <p:cNvSpPr>
            <a:spLocks noGrp="1"/>
          </p:cNvSpPr>
          <p:nvPr>
            <p:ph type="dt" sz="half" idx="10"/>
          </p:nvPr>
        </p:nvSpPr>
        <p:spPr/>
        <p:txBody>
          <a:bodyPr/>
          <a:lstStyle/>
          <a:p>
            <a:fld id="{D8D6C905-0A23-41A2-BB37-49E18F0C11A4}" type="datetimeFigureOut">
              <a:rPr lang="it-CH" smtClean="0"/>
              <a:t>17.05.2021</a:t>
            </a:fld>
            <a:endParaRPr lang="it-CH"/>
          </a:p>
        </p:txBody>
      </p:sp>
      <p:sp>
        <p:nvSpPr>
          <p:cNvPr id="4" name="Segnaposto piè di pagina 3">
            <a:extLst>
              <a:ext uri="{FF2B5EF4-FFF2-40B4-BE49-F238E27FC236}">
                <a16:creationId xmlns:a16="http://schemas.microsoft.com/office/drawing/2014/main" id="{F17093A8-1E07-4B2D-B845-2AF20B5EAD56}"/>
              </a:ext>
            </a:extLst>
          </p:cNvPr>
          <p:cNvSpPr>
            <a:spLocks noGrp="1"/>
          </p:cNvSpPr>
          <p:nvPr>
            <p:ph type="ftr" sz="quarter" idx="11"/>
          </p:nvPr>
        </p:nvSpPr>
        <p:spPr/>
        <p:txBody>
          <a:bodyPr/>
          <a:lstStyle/>
          <a:p>
            <a:endParaRPr lang="it-CH"/>
          </a:p>
        </p:txBody>
      </p:sp>
      <p:sp>
        <p:nvSpPr>
          <p:cNvPr id="5" name="Segnaposto numero diapositiva 4">
            <a:extLst>
              <a:ext uri="{FF2B5EF4-FFF2-40B4-BE49-F238E27FC236}">
                <a16:creationId xmlns:a16="http://schemas.microsoft.com/office/drawing/2014/main" id="{ECD7DC11-3889-4B0B-905B-7584BEDE4A78}"/>
              </a:ext>
            </a:extLst>
          </p:cNvPr>
          <p:cNvSpPr>
            <a:spLocks noGrp="1"/>
          </p:cNvSpPr>
          <p:nvPr>
            <p:ph type="sldNum" sz="quarter" idx="12"/>
          </p:nvPr>
        </p:nvSpPr>
        <p:spPr/>
        <p:txBody>
          <a:bodyPr/>
          <a:lstStyle/>
          <a:p>
            <a:fld id="{DE0279E9-06B9-4D9E-9FAB-84850B4A0295}" type="slidenum">
              <a:rPr lang="it-CH" smtClean="0"/>
              <a:t>‹N›</a:t>
            </a:fld>
            <a:endParaRPr lang="it-CH"/>
          </a:p>
        </p:txBody>
      </p:sp>
    </p:spTree>
    <p:extLst>
      <p:ext uri="{BB962C8B-B14F-4D97-AF65-F5344CB8AC3E}">
        <p14:creationId xmlns:p14="http://schemas.microsoft.com/office/powerpoint/2010/main" val="3409451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F479B6B-D149-4550-81A8-ED5091B5808B}"/>
              </a:ext>
            </a:extLst>
          </p:cNvPr>
          <p:cNvSpPr>
            <a:spLocks noGrp="1"/>
          </p:cNvSpPr>
          <p:nvPr>
            <p:ph type="dt" sz="half" idx="10"/>
          </p:nvPr>
        </p:nvSpPr>
        <p:spPr/>
        <p:txBody>
          <a:bodyPr/>
          <a:lstStyle/>
          <a:p>
            <a:fld id="{D8D6C905-0A23-41A2-BB37-49E18F0C11A4}" type="datetimeFigureOut">
              <a:rPr lang="it-CH" smtClean="0"/>
              <a:t>17.05.2021</a:t>
            </a:fld>
            <a:endParaRPr lang="it-CH"/>
          </a:p>
        </p:txBody>
      </p:sp>
      <p:sp>
        <p:nvSpPr>
          <p:cNvPr id="3" name="Segnaposto piè di pagina 2">
            <a:extLst>
              <a:ext uri="{FF2B5EF4-FFF2-40B4-BE49-F238E27FC236}">
                <a16:creationId xmlns:a16="http://schemas.microsoft.com/office/drawing/2014/main" id="{F5FC981A-45C1-4E5A-8A9C-DAE1359A3B63}"/>
              </a:ext>
            </a:extLst>
          </p:cNvPr>
          <p:cNvSpPr>
            <a:spLocks noGrp="1"/>
          </p:cNvSpPr>
          <p:nvPr>
            <p:ph type="ftr" sz="quarter" idx="11"/>
          </p:nvPr>
        </p:nvSpPr>
        <p:spPr/>
        <p:txBody>
          <a:bodyPr/>
          <a:lstStyle/>
          <a:p>
            <a:endParaRPr lang="it-CH"/>
          </a:p>
        </p:txBody>
      </p:sp>
      <p:sp>
        <p:nvSpPr>
          <p:cNvPr id="4" name="Segnaposto numero diapositiva 3">
            <a:extLst>
              <a:ext uri="{FF2B5EF4-FFF2-40B4-BE49-F238E27FC236}">
                <a16:creationId xmlns:a16="http://schemas.microsoft.com/office/drawing/2014/main" id="{C8D9EB60-656E-4F32-BA6E-0E0908022C8A}"/>
              </a:ext>
            </a:extLst>
          </p:cNvPr>
          <p:cNvSpPr>
            <a:spLocks noGrp="1"/>
          </p:cNvSpPr>
          <p:nvPr>
            <p:ph type="sldNum" sz="quarter" idx="12"/>
          </p:nvPr>
        </p:nvSpPr>
        <p:spPr/>
        <p:txBody>
          <a:bodyPr/>
          <a:lstStyle/>
          <a:p>
            <a:fld id="{DE0279E9-06B9-4D9E-9FAB-84850B4A0295}" type="slidenum">
              <a:rPr lang="it-CH" smtClean="0"/>
              <a:t>‹N›</a:t>
            </a:fld>
            <a:endParaRPr lang="it-CH"/>
          </a:p>
        </p:txBody>
      </p:sp>
    </p:spTree>
    <p:extLst>
      <p:ext uri="{BB962C8B-B14F-4D97-AF65-F5344CB8AC3E}">
        <p14:creationId xmlns:p14="http://schemas.microsoft.com/office/powerpoint/2010/main" val="3389755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EBAE66-266A-4FFE-B592-957C4A9D7A3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it-CH"/>
          </a:p>
        </p:txBody>
      </p:sp>
      <p:sp>
        <p:nvSpPr>
          <p:cNvPr id="3" name="Segnaposto contenuto 2">
            <a:extLst>
              <a:ext uri="{FF2B5EF4-FFF2-40B4-BE49-F238E27FC236}">
                <a16:creationId xmlns:a16="http://schemas.microsoft.com/office/drawing/2014/main" id="{6DFC0021-57FD-4251-AEA1-D8AEC02F18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testo 3">
            <a:extLst>
              <a:ext uri="{FF2B5EF4-FFF2-40B4-BE49-F238E27FC236}">
                <a16:creationId xmlns:a16="http://schemas.microsoft.com/office/drawing/2014/main" id="{4A3E5610-6706-41A2-B5B7-D482261370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7805D165-1DCE-4652-8A0E-F11CC7C69E8C}"/>
              </a:ext>
            </a:extLst>
          </p:cNvPr>
          <p:cNvSpPr>
            <a:spLocks noGrp="1"/>
          </p:cNvSpPr>
          <p:nvPr>
            <p:ph type="dt" sz="half" idx="10"/>
          </p:nvPr>
        </p:nvSpPr>
        <p:spPr/>
        <p:txBody>
          <a:bodyPr/>
          <a:lstStyle/>
          <a:p>
            <a:fld id="{D8D6C905-0A23-41A2-BB37-49E18F0C11A4}" type="datetimeFigureOut">
              <a:rPr lang="it-CH" smtClean="0"/>
              <a:t>17.05.2021</a:t>
            </a:fld>
            <a:endParaRPr lang="it-CH"/>
          </a:p>
        </p:txBody>
      </p:sp>
      <p:sp>
        <p:nvSpPr>
          <p:cNvPr id="6" name="Segnaposto piè di pagina 5">
            <a:extLst>
              <a:ext uri="{FF2B5EF4-FFF2-40B4-BE49-F238E27FC236}">
                <a16:creationId xmlns:a16="http://schemas.microsoft.com/office/drawing/2014/main" id="{89D4D189-B8C0-4097-AD7F-545D17E2F693}"/>
              </a:ext>
            </a:extLst>
          </p:cNvPr>
          <p:cNvSpPr>
            <a:spLocks noGrp="1"/>
          </p:cNvSpPr>
          <p:nvPr>
            <p:ph type="ftr" sz="quarter" idx="11"/>
          </p:nvPr>
        </p:nvSpPr>
        <p:spPr/>
        <p:txBody>
          <a:bodyPr/>
          <a:lstStyle/>
          <a:p>
            <a:endParaRPr lang="it-CH"/>
          </a:p>
        </p:txBody>
      </p:sp>
      <p:sp>
        <p:nvSpPr>
          <p:cNvPr id="7" name="Segnaposto numero diapositiva 6">
            <a:extLst>
              <a:ext uri="{FF2B5EF4-FFF2-40B4-BE49-F238E27FC236}">
                <a16:creationId xmlns:a16="http://schemas.microsoft.com/office/drawing/2014/main" id="{E11565A2-6114-4DD5-80E2-693BE446C424}"/>
              </a:ext>
            </a:extLst>
          </p:cNvPr>
          <p:cNvSpPr>
            <a:spLocks noGrp="1"/>
          </p:cNvSpPr>
          <p:nvPr>
            <p:ph type="sldNum" sz="quarter" idx="12"/>
          </p:nvPr>
        </p:nvSpPr>
        <p:spPr/>
        <p:txBody>
          <a:bodyPr/>
          <a:lstStyle/>
          <a:p>
            <a:fld id="{DE0279E9-06B9-4D9E-9FAB-84850B4A0295}" type="slidenum">
              <a:rPr lang="it-CH" smtClean="0"/>
              <a:t>‹N›</a:t>
            </a:fld>
            <a:endParaRPr lang="it-CH"/>
          </a:p>
        </p:txBody>
      </p:sp>
    </p:spTree>
    <p:extLst>
      <p:ext uri="{BB962C8B-B14F-4D97-AF65-F5344CB8AC3E}">
        <p14:creationId xmlns:p14="http://schemas.microsoft.com/office/powerpoint/2010/main" val="2637545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556E4B-CB19-4DD3-ABB6-82017E22B98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it-CH"/>
          </a:p>
        </p:txBody>
      </p:sp>
      <p:sp>
        <p:nvSpPr>
          <p:cNvPr id="3" name="Segnaposto immagine 2">
            <a:extLst>
              <a:ext uri="{FF2B5EF4-FFF2-40B4-BE49-F238E27FC236}">
                <a16:creationId xmlns:a16="http://schemas.microsoft.com/office/drawing/2014/main" id="{EFF6634C-A3FD-4785-AB65-7C99520952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CH"/>
          </a:p>
        </p:txBody>
      </p:sp>
      <p:sp>
        <p:nvSpPr>
          <p:cNvPr id="4" name="Segnaposto testo 3">
            <a:extLst>
              <a:ext uri="{FF2B5EF4-FFF2-40B4-BE49-F238E27FC236}">
                <a16:creationId xmlns:a16="http://schemas.microsoft.com/office/drawing/2014/main" id="{44A82A4E-AD0C-4890-A5F0-CECAD18C3A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F7D503D3-E6D7-47EC-A4FB-DE59B16D7A17}"/>
              </a:ext>
            </a:extLst>
          </p:cNvPr>
          <p:cNvSpPr>
            <a:spLocks noGrp="1"/>
          </p:cNvSpPr>
          <p:nvPr>
            <p:ph type="dt" sz="half" idx="10"/>
          </p:nvPr>
        </p:nvSpPr>
        <p:spPr/>
        <p:txBody>
          <a:bodyPr/>
          <a:lstStyle/>
          <a:p>
            <a:fld id="{D8D6C905-0A23-41A2-BB37-49E18F0C11A4}" type="datetimeFigureOut">
              <a:rPr lang="it-CH" smtClean="0"/>
              <a:t>17.05.2021</a:t>
            </a:fld>
            <a:endParaRPr lang="it-CH"/>
          </a:p>
        </p:txBody>
      </p:sp>
      <p:sp>
        <p:nvSpPr>
          <p:cNvPr id="6" name="Segnaposto piè di pagina 5">
            <a:extLst>
              <a:ext uri="{FF2B5EF4-FFF2-40B4-BE49-F238E27FC236}">
                <a16:creationId xmlns:a16="http://schemas.microsoft.com/office/drawing/2014/main" id="{5A8FE190-99D8-410B-A58F-F05431467907}"/>
              </a:ext>
            </a:extLst>
          </p:cNvPr>
          <p:cNvSpPr>
            <a:spLocks noGrp="1"/>
          </p:cNvSpPr>
          <p:nvPr>
            <p:ph type="ftr" sz="quarter" idx="11"/>
          </p:nvPr>
        </p:nvSpPr>
        <p:spPr/>
        <p:txBody>
          <a:bodyPr/>
          <a:lstStyle/>
          <a:p>
            <a:endParaRPr lang="it-CH"/>
          </a:p>
        </p:txBody>
      </p:sp>
      <p:sp>
        <p:nvSpPr>
          <p:cNvPr id="7" name="Segnaposto numero diapositiva 6">
            <a:extLst>
              <a:ext uri="{FF2B5EF4-FFF2-40B4-BE49-F238E27FC236}">
                <a16:creationId xmlns:a16="http://schemas.microsoft.com/office/drawing/2014/main" id="{AC276BF3-D3FA-4677-9756-E841B704CF1B}"/>
              </a:ext>
            </a:extLst>
          </p:cNvPr>
          <p:cNvSpPr>
            <a:spLocks noGrp="1"/>
          </p:cNvSpPr>
          <p:nvPr>
            <p:ph type="sldNum" sz="quarter" idx="12"/>
          </p:nvPr>
        </p:nvSpPr>
        <p:spPr/>
        <p:txBody>
          <a:bodyPr/>
          <a:lstStyle/>
          <a:p>
            <a:fld id="{DE0279E9-06B9-4D9E-9FAB-84850B4A0295}" type="slidenum">
              <a:rPr lang="it-CH" smtClean="0"/>
              <a:t>‹N›</a:t>
            </a:fld>
            <a:endParaRPr lang="it-CH"/>
          </a:p>
        </p:txBody>
      </p:sp>
    </p:spTree>
    <p:extLst>
      <p:ext uri="{BB962C8B-B14F-4D97-AF65-F5344CB8AC3E}">
        <p14:creationId xmlns:p14="http://schemas.microsoft.com/office/powerpoint/2010/main" val="226630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65B90D4-5FA6-43F1-9470-83EB9F0E08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it-CH"/>
          </a:p>
        </p:txBody>
      </p:sp>
      <p:sp>
        <p:nvSpPr>
          <p:cNvPr id="3" name="Segnaposto testo 2">
            <a:extLst>
              <a:ext uri="{FF2B5EF4-FFF2-40B4-BE49-F238E27FC236}">
                <a16:creationId xmlns:a16="http://schemas.microsoft.com/office/drawing/2014/main" id="{DA3EACA1-8BD9-435E-A261-C523B687AB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data 3">
            <a:extLst>
              <a:ext uri="{FF2B5EF4-FFF2-40B4-BE49-F238E27FC236}">
                <a16:creationId xmlns:a16="http://schemas.microsoft.com/office/drawing/2014/main" id="{8D8BA569-1F18-45B8-A0DB-5DB45CB39B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6C905-0A23-41A2-BB37-49E18F0C11A4}" type="datetimeFigureOut">
              <a:rPr lang="it-CH" smtClean="0"/>
              <a:t>17.05.2021</a:t>
            </a:fld>
            <a:endParaRPr lang="it-CH"/>
          </a:p>
        </p:txBody>
      </p:sp>
      <p:sp>
        <p:nvSpPr>
          <p:cNvPr id="5" name="Segnaposto piè di pagina 4">
            <a:extLst>
              <a:ext uri="{FF2B5EF4-FFF2-40B4-BE49-F238E27FC236}">
                <a16:creationId xmlns:a16="http://schemas.microsoft.com/office/drawing/2014/main" id="{5639AC7F-523C-455F-BC2A-5CC73CA137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CH"/>
          </a:p>
        </p:txBody>
      </p:sp>
      <p:sp>
        <p:nvSpPr>
          <p:cNvPr id="6" name="Segnaposto numero diapositiva 5">
            <a:extLst>
              <a:ext uri="{FF2B5EF4-FFF2-40B4-BE49-F238E27FC236}">
                <a16:creationId xmlns:a16="http://schemas.microsoft.com/office/drawing/2014/main" id="{66766F17-11E5-4B12-9C7A-A07DAF5460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0279E9-06B9-4D9E-9FAB-84850B4A0295}" type="slidenum">
              <a:rPr lang="it-CH" smtClean="0"/>
              <a:t>‹N›</a:t>
            </a:fld>
            <a:endParaRPr lang="it-CH"/>
          </a:p>
        </p:txBody>
      </p:sp>
    </p:spTree>
    <p:extLst>
      <p:ext uri="{BB962C8B-B14F-4D97-AF65-F5344CB8AC3E}">
        <p14:creationId xmlns:p14="http://schemas.microsoft.com/office/powerpoint/2010/main" val="3847547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F41476-F0CF-496B-92D9-3C95C1C1164C}"/>
              </a:ext>
            </a:extLst>
          </p:cNvPr>
          <p:cNvSpPr>
            <a:spLocks noGrp="1"/>
          </p:cNvSpPr>
          <p:nvPr>
            <p:ph type="ctrTitle"/>
          </p:nvPr>
        </p:nvSpPr>
        <p:spPr>
          <a:xfrm>
            <a:off x="1524000" y="2235200"/>
            <a:ext cx="9144000" cy="2387600"/>
          </a:xfrm>
        </p:spPr>
        <p:txBody>
          <a:bodyPr>
            <a:noAutofit/>
          </a:bodyPr>
          <a:lstStyle/>
          <a:p>
            <a:r>
              <a:rPr lang="fr-FR" sz="7200" dirty="0">
                <a:latin typeface="Algerian" panose="04020705040A02060702" pitchFamily="82" charset="0"/>
              </a:rPr>
              <a:t>Légendes et superstitions du Brésil</a:t>
            </a:r>
            <a:endParaRPr lang="it-CH" sz="7200" dirty="0">
              <a:latin typeface="Algerian" panose="04020705040A02060702" pitchFamily="82" charset="0"/>
            </a:endParaRPr>
          </a:p>
        </p:txBody>
      </p:sp>
      <p:sp>
        <p:nvSpPr>
          <p:cNvPr id="3" name="Sottotitolo 2">
            <a:extLst>
              <a:ext uri="{FF2B5EF4-FFF2-40B4-BE49-F238E27FC236}">
                <a16:creationId xmlns:a16="http://schemas.microsoft.com/office/drawing/2014/main" id="{9CBD044A-3752-48C8-9DF2-A36F2EDA6F57}"/>
              </a:ext>
            </a:extLst>
          </p:cNvPr>
          <p:cNvSpPr>
            <a:spLocks noGrp="1"/>
          </p:cNvSpPr>
          <p:nvPr>
            <p:ph type="subTitle" idx="1"/>
          </p:nvPr>
        </p:nvSpPr>
        <p:spPr>
          <a:xfrm>
            <a:off x="1442720" y="4622800"/>
            <a:ext cx="9144000" cy="1655762"/>
          </a:xfrm>
        </p:spPr>
        <p:txBody>
          <a:bodyPr>
            <a:normAutofit/>
          </a:bodyPr>
          <a:lstStyle/>
          <a:p>
            <a:r>
              <a:rPr lang="it-CH" sz="3200" dirty="0">
                <a:latin typeface="Dante" panose="02020502050200020203" pitchFamily="18" charset="0"/>
                <a:cs typeface="Segoe UI" panose="020B0502040204020203" pitchFamily="34" charset="0"/>
              </a:rPr>
              <a:t> Alessandra et Matilde</a:t>
            </a:r>
          </a:p>
        </p:txBody>
      </p:sp>
    </p:spTree>
    <p:extLst>
      <p:ext uri="{BB962C8B-B14F-4D97-AF65-F5344CB8AC3E}">
        <p14:creationId xmlns:p14="http://schemas.microsoft.com/office/powerpoint/2010/main" val="20946906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B120F783-6747-4317-901B-085C06F9D212}"/>
              </a:ext>
            </a:extLst>
          </p:cNvPr>
          <p:cNvSpPr>
            <a:spLocks noGrp="1"/>
          </p:cNvSpPr>
          <p:nvPr>
            <p:ph type="subTitle" idx="1"/>
          </p:nvPr>
        </p:nvSpPr>
        <p:spPr>
          <a:xfrm>
            <a:off x="293337" y="296017"/>
            <a:ext cx="3571875" cy="6219083"/>
          </a:xfrm>
          <a:solidFill>
            <a:srgbClr val="C1D7BD"/>
          </a:solidFill>
        </p:spPr>
        <p:txBody>
          <a:bodyPr>
            <a:noAutofit/>
          </a:bodyPr>
          <a:lstStyle/>
          <a:p>
            <a:endParaRPr lang="it-CH" sz="3000" dirty="0">
              <a:latin typeface="Algerian" panose="04020705040A02060702" pitchFamily="82" charset="0"/>
              <a:ea typeface="+mn-ea"/>
              <a:cs typeface="+mn-cs"/>
            </a:endParaRPr>
          </a:p>
          <a:p>
            <a:endParaRPr lang="it-CH" sz="3000" dirty="0">
              <a:latin typeface="Algerian" panose="04020705040A02060702" pitchFamily="82" charset="0"/>
              <a:ea typeface="+mn-ea"/>
              <a:cs typeface="+mn-cs"/>
            </a:endParaRPr>
          </a:p>
          <a:p>
            <a:endParaRPr lang="it-CH" sz="3000" dirty="0">
              <a:latin typeface="Algerian" panose="04020705040A02060702" pitchFamily="82" charset="0"/>
            </a:endParaRPr>
          </a:p>
          <a:p>
            <a:r>
              <a:rPr lang="it-CH" sz="3000" dirty="0">
                <a:latin typeface="Algerian" panose="04020705040A02060702" pitchFamily="82" charset="0"/>
                <a:ea typeface="+mn-ea"/>
                <a:cs typeface="+mn-cs"/>
              </a:rPr>
              <a:t>PAPILLONS:</a:t>
            </a:r>
            <a:br>
              <a:rPr lang="it-CH" sz="3000" dirty="0">
                <a:latin typeface="Dante" panose="02020502050200020203" pitchFamily="18" charset="0"/>
                <a:ea typeface="+mn-ea"/>
                <a:cs typeface="+mn-cs"/>
              </a:rPr>
            </a:br>
            <a:r>
              <a:rPr lang="fr-FR" sz="3000" dirty="0">
                <a:latin typeface="Dante" panose="02020502050200020203" pitchFamily="18" charset="0"/>
                <a:ea typeface="+mn-ea"/>
                <a:cs typeface="+mn-cs"/>
              </a:rPr>
              <a:t>Si le premier papillon que tu vois en un an est blanc, tu as de la chance; c’est un signe </a:t>
            </a:r>
            <a:r>
              <a:rPr lang="fr-FR" sz="3000" dirty="0">
                <a:latin typeface="Dante" panose="02020502050200020203" pitchFamily="18" charset="0"/>
              </a:rPr>
              <a:t>de bonne </a:t>
            </a:r>
            <a:r>
              <a:rPr lang="fr-FR" sz="3000" dirty="0">
                <a:latin typeface="Dante" panose="02020502050200020203" pitchFamily="18" charset="0"/>
                <a:ea typeface="+mn-ea"/>
                <a:cs typeface="+mn-cs"/>
              </a:rPr>
              <a:t>chance.</a:t>
            </a:r>
            <a:endParaRPr lang="it-CH" sz="3000" dirty="0"/>
          </a:p>
          <a:p>
            <a:endParaRPr lang="it-CH" sz="3200" dirty="0"/>
          </a:p>
        </p:txBody>
      </p:sp>
      <p:sp>
        <p:nvSpPr>
          <p:cNvPr id="4" name="CasellaDiTesto 3">
            <a:extLst>
              <a:ext uri="{FF2B5EF4-FFF2-40B4-BE49-F238E27FC236}">
                <a16:creationId xmlns:a16="http://schemas.microsoft.com/office/drawing/2014/main" id="{B460099C-E821-4A27-8A89-3F0EC7489840}"/>
              </a:ext>
            </a:extLst>
          </p:cNvPr>
          <p:cNvSpPr txBox="1"/>
          <p:nvPr/>
        </p:nvSpPr>
        <p:spPr>
          <a:xfrm>
            <a:off x="4141336" y="296286"/>
            <a:ext cx="3571875" cy="6186309"/>
          </a:xfrm>
          <a:prstGeom prst="rect">
            <a:avLst/>
          </a:prstGeom>
          <a:solidFill>
            <a:schemeClr val="accent6">
              <a:lumMod val="20000"/>
              <a:lumOff val="80000"/>
            </a:schemeClr>
          </a:solidFill>
        </p:spPr>
        <p:txBody>
          <a:bodyPr wrap="square" rtlCol="0">
            <a:spAutoFit/>
          </a:bodyPr>
          <a:lstStyle/>
          <a:p>
            <a:pPr algn="ctr"/>
            <a:endParaRPr lang="fr-FR" sz="3000" dirty="0">
              <a:latin typeface="Algerian" panose="04020705040A02060702" pitchFamily="82" charset="0"/>
              <a:ea typeface="+mn-ea"/>
              <a:cs typeface="+mn-cs"/>
            </a:endParaRPr>
          </a:p>
          <a:p>
            <a:pPr algn="ctr"/>
            <a:endParaRPr lang="fr-FR" sz="3000" dirty="0">
              <a:latin typeface="Algerian" panose="04020705040A02060702" pitchFamily="82" charset="0"/>
            </a:endParaRPr>
          </a:p>
          <a:p>
            <a:pPr algn="ctr"/>
            <a:r>
              <a:rPr lang="fr-FR" sz="3000" dirty="0">
                <a:latin typeface="Algerian" panose="04020705040A02060702" pitchFamily="82" charset="0"/>
                <a:ea typeface="+mn-ea"/>
                <a:cs typeface="+mn-cs"/>
              </a:rPr>
              <a:t>PIEDS LARGES:</a:t>
            </a:r>
            <a:br>
              <a:rPr lang="fr-FR" sz="3000" dirty="0">
                <a:latin typeface="Dante" panose="02020502050200020203" pitchFamily="18" charset="0"/>
                <a:ea typeface="+mn-ea"/>
                <a:cs typeface="+mn-cs"/>
              </a:rPr>
            </a:br>
            <a:r>
              <a:rPr lang="fr-FR" sz="3000" dirty="0">
                <a:latin typeface="Dante" panose="02020502050200020203" pitchFamily="18" charset="0"/>
                <a:ea typeface="+mn-ea"/>
                <a:cs typeface="+mn-cs"/>
              </a:rPr>
              <a:t>Si quelqu’un balaye tes pieds avec un balai, tu auras probablement de la malchance et tu ne te marieras jamais.</a:t>
            </a:r>
          </a:p>
          <a:p>
            <a:pPr algn="ctr"/>
            <a:endParaRPr lang="fr-FR" sz="3000" dirty="0">
              <a:latin typeface="Dante" panose="02020502050200020203" pitchFamily="18" charset="0"/>
              <a:ea typeface="+mn-ea"/>
              <a:cs typeface="+mn-cs"/>
            </a:endParaRPr>
          </a:p>
          <a:p>
            <a:pPr algn="ctr"/>
            <a:endParaRPr lang="fr-FR" sz="3000" dirty="0">
              <a:latin typeface="Dante" panose="02020502050200020203" pitchFamily="18" charset="0"/>
            </a:endParaRPr>
          </a:p>
          <a:p>
            <a:pPr algn="ctr"/>
            <a:endParaRPr lang="fr-FR" sz="3000" dirty="0">
              <a:latin typeface="Dante" panose="02020502050200020203" pitchFamily="18" charset="0"/>
            </a:endParaRPr>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a:p>
            <a:pPr algn="ctr"/>
            <a:endParaRPr lang="it-CH" sz="100" dirty="0"/>
          </a:p>
        </p:txBody>
      </p:sp>
      <p:sp>
        <p:nvSpPr>
          <p:cNvPr id="5" name="CasellaDiTesto 4">
            <a:extLst>
              <a:ext uri="{FF2B5EF4-FFF2-40B4-BE49-F238E27FC236}">
                <a16:creationId xmlns:a16="http://schemas.microsoft.com/office/drawing/2014/main" id="{49D74E1B-E575-40A1-9AC8-485E3B4B1B22}"/>
              </a:ext>
            </a:extLst>
          </p:cNvPr>
          <p:cNvSpPr txBox="1"/>
          <p:nvPr/>
        </p:nvSpPr>
        <p:spPr>
          <a:xfrm>
            <a:off x="7989335" y="296017"/>
            <a:ext cx="3571875" cy="6217087"/>
          </a:xfrm>
          <a:prstGeom prst="rect">
            <a:avLst/>
          </a:prstGeom>
          <a:solidFill>
            <a:schemeClr val="accent5">
              <a:lumMod val="20000"/>
              <a:lumOff val="80000"/>
            </a:schemeClr>
          </a:solidFill>
        </p:spPr>
        <p:txBody>
          <a:bodyPr wrap="square" rtlCol="0">
            <a:spAutoFit/>
          </a:bodyPr>
          <a:lstStyle/>
          <a:p>
            <a:pPr algn="ctr"/>
            <a:r>
              <a:rPr lang="it-CH" sz="3200" dirty="0">
                <a:latin typeface="Algerian" panose="04020705040A02060702" pitchFamily="82" charset="0"/>
              </a:rPr>
              <a:t> </a:t>
            </a:r>
          </a:p>
          <a:p>
            <a:pPr algn="ctr"/>
            <a:r>
              <a:rPr lang="it-CH" sz="3000" dirty="0">
                <a:latin typeface="Algerian" panose="04020705040A02060702" pitchFamily="82" charset="0"/>
              </a:rPr>
              <a:t>PORTES:</a:t>
            </a:r>
            <a:br>
              <a:rPr lang="it-CH" sz="3000" dirty="0">
                <a:latin typeface="Dante" panose="02020502050200020203" pitchFamily="18" charset="0"/>
              </a:rPr>
            </a:br>
            <a:r>
              <a:rPr lang="fr-FR" sz="3000" dirty="0">
                <a:latin typeface="Dante" panose="02020502050200020203" pitchFamily="18" charset="0"/>
              </a:rPr>
              <a:t>Si vous entrez dans une maison, assurez-vous de sortir par la même porte où vous êtes entrés. Quitter une maison par une autre porte cause apparemment malheur</a:t>
            </a:r>
            <a:r>
              <a:rPr lang="fr-FR" sz="3200" dirty="0">
                <a:latin typeface="Dante" panose="02020502050200020203" pitchFamily="18" charset="0"/>
              </a:rPr>
              <a:t>.</a:t>
            </a:r>
          </a:p>
          <a:p>
            <a:pPr algn="ctr"/>
            <a:endParaRPr lang="it-CH" sz="3200" dirty="0">
              <a:latin typeface="Dante" panose="02020502050200020203" pitchFamily="18" charset="0"/>
            </a:endParaRPr>
          </a:p>
          <a:p>
            <a:pPr algn="ctr"/>
            <a:endParaRPr lang="fr-FR" sz="3200" dirty="0">
              <a:latin typeface="Dante" panose="02020502050200020203" pitchFamily="18" charset="0"/>
            </a:endParaRPr>
          </a:p>
        </p:txBody>
      </p:sp>
      <p:pic>
        <p:nvPicPr>
          <p:cNvPr id="6" name="Elemento grafico 5" descr="Farfalla contorno">
            <a:extLst>
              <a:ext uri="{FF2B5EF4-FFF2-40B4-BE49-F238E27FC236}">
                <a16:creationId xmlns:a16="http://schemas.microsoft.com/office/drawing/2014/main" id="{FC1E994C-0EEC-4ECE-88BD-DA94AA8DA7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2499" y="4444185"/>
            <a:ext cx="1837266" cy="1837266"/>
          </a:xfrm>
          <a:prstGeom prst="rect">
            <a:avLst/>
          </a:prstGeom>
        </p:spPr>
      </p:pic>
      <p:pic>
        <p:nvPicPr>
          <p:cNvPr id="7" name="Elemento grafico 6" descr="Orme con riempimento a tinta unita">
            <a:extLst>
              <a:ext uri="{FF2B5EF4-FFF2-40B4-BE49-F238E27FC236}">
                <a16:creationId xmlns:a16="http://schemas.microsoft.com/office/drawing/2014/main" id="{92414917-7F7C-4562-8A66-8AAF36DEF3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89110" y="4559876"/>
            <a:ext cx="1605883" cy="1605883"/>
          </a:xfrm>
          <a:prstGeom prst="rect">
            <a:avLst/>
          </a:prstGeom>
        </p:spPr>
      </p:pic>
      <p:pic>
        <p:nvPicPr>
          <p:cNvPr id="8" name="Elemento grafico 7" descr="Porta chiusa contorno">
            <a:extLst>
              <a:ext uri="{FF2B5EF4-FFF2-40B4-BE49-F238E27FC236}">
                <a16:creationId xmlns:a16="http://schemas.microsoft.com/office/drawing/2014/main" id="{BA6CCED8-2ADD-4D84-B2B8-0FDE921802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95341" y="5330106"/>
            <a:ext cx="1060156" cy="1060156"/>
          </a:xfrm>
          <a:prstGeom prst="rect">
            <a:avLst/>
          </a:prstGeom>
        </p:spPr>
      </p:pic>
    </p:spTree>
    <p:extLst>
      <p:ext uri="{BB962C8B-B14F-4D97-AF65-F5344CB8AC3E}">
        <p14:creationId xmlns:p14="http://schemas.microsoft.com/office/powerpoint/2010/main" val="2516149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02F870-C584-472C-977A-A6D17CEEE2BB}"/>
              </a:ext>
            </a:extLst>
          </p:cNvPr>
          <p:cNvSpPr>
            <a:spLocks noGrp="1"/>
          </p:cNvSpPr>
          <p:nvPr>
            <p:ph type="ctrTitle"/>
          </p:nvPr>
        </p:nvSpPr>
        <p:spPr>
          <a:xfrm>
            <a:off x="-313440" y="195943"/>
            <a:ext cx="7640320" cy="1102043"/>
          </a:xfrm>
        </p:spPr>
        <p:txBody>
          <a:bodyPr/>
          <a:lstStyle/>
          <a:p>
            <a:r>
              <a:rPr lang="it-CH" dirty="0">
                <a:latin typeface="Algerian" panose="04020705040A02060702" pitchFamily="82" charset="0"/>
              </a:rPr>
              <a:t>ITAPARICA</a:t>
            </a:r>
          </a:p>
        </p:txBody>
      </p:sp>
      <p:sp>
        <p:nvSpPr>
          <p:cNvPr id="3" name="Sottotitolo 2">
            <a:extLst>
              <a:ext uri="{FF2B5EF4-FFF2-40B4-BE49-F238E27FC236}">
                <a16:creationId xmlns:a16="http://schemas.microsoft.com/office/drawing/2014/main" id="{383215F5-EB83-400A-9036-32085DB1BB43}"/>
              </a:ext>
            </a:extLst>
          </p:cNvPr>
          <p:cNvSpPr>
            <a:spLocks noGrp="1"/>
          </p:cNvSpPr>
          <p:nvPr>
            <p:ph type="subTitle" idx="1"/>
          </p:nvPr>
        </p:nvSpPr>
        <p:spPr>
          <a:xfrm>
            <a:off x="294640" y="1297986"/>
            <a:ext cx="7471295" cy="3601720"/>
          </a:xfrm>
        </p:spPr>
        <p:txBody>
          <a:bodyPr>
            <a:noAutofit/>
          </a:bodyPr>
          <a:lstStyle/>
          <a:p>
            <a:r>
              <a:rPr lang="fr-FR" sz="2600" dirty="0">
                <a:latin typeface="Dante" panose="02020502050200020203" pitchFamily="18" charset="0"/>
              </a:rPr>
              <a:t>Itaparica est la plus grande des 35 îles de l’État de Bahia de </a:t>
            </a:r>
            <a:r>
              <a:rPr lang="fr-FR" sz="2600" dirty="0" err="1">
                <a:latin typeface="Dante" panose="02020502050200020203" pitchFamily="18" charset="0"/>
              </a:rPr>
              <a:t>Todos</a:t>
            </a:r>
            <a:r>
              <a:rPr lang="fr-FR" sz="2600" dirty="0">
                <a:latin typeface="Dante" panose="02020502050200020203" pitchFamily="18" charset="0"/>
              </a:rPr>
              <a:t> os Santos. Les principaux centres habités de l’île sont Itaparica et Vera Cruz. Nombreuses sont les traditions, les superstitions et les légendes qui se sont répandues dans le temps parmi la population d’Itaparica.</a:t>
            </a:r>
          </a:p>
          <a:p>
            <a:r>
              <a:rPr lang="fr-FR" sz="2600" dirty="0">
                <a:latin typeface="Dante" panose="02020502050200020203" pitchFamily="18" charset="0"/>
              </a:rPr>
              <a:t>Le moment le plus suggestif pour visiter cette île est le début de février : le 2 février de chaque année, en effet, dans tout le Brésil on célèbre la Déesse </a:t>
            </a:r>
            <a:r>
              <a:rPr lang="fr-FR" sz="2600" dirty="0" err="1">
                <a:latin typeface="Dante" panose="02020502050200020203" pitchFamily="18" charset="0"/>
              </a:rPr>
              <a:t>Yemanja</a:t>
            </a:r>
            <a:r>
              <a:rPr lang="fr-FR" sz="2600" dirty="0">
                <a:latin typeface="Dante" panose="02020502050200020203" pitchFamily="18" charset="0"/>
              </a:rPr>
              <a:t>, la mère de la vie et gouvernante des Océans. En ce jour de fête, les adeptes de la Déesse se rassemblent sur les plages et la célèbrent avec des danses, des fleurs et des parfums, laissant sur les vagues de la mer des paniers chargés de lettres de demandes pour la divinité, accompagnés de nombreux cadeaux.</a:t>
            </a:r>
            <a:endParaRPr lang="it-CH" sz="2600" dirty="0">
              <a:latin typeface="Dante" panose="02020502050200020203" pitchFamily="18" charset="0"/>
            </a:endParaRPr>
          </a:p>
        </p:txBody>
      </p:sp>
      <p:pic>
        <p:nvPicPr>
          <p:cNvPr id="1026" name="Picture 2" descr="Itaparica: Festa de Yemanja">
            <a:extLst>
              <a:ext uri="{FF2B5EF4-FFF2-40B4-BE49-F238E27FC236}">
                <a16:creationId xmlns:a16="http://schemas.microsoft.com/office/drawing/2014/main" id="{6FB64E6E-98C1-41AB-A2BB-9566ECB76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8989" y="4038601"/>
            <a:ext cx="4263011" cy="28193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ha de Itaparica (Vera Cruz) - Aktuelle 2021 - Lohnt es sich? (Mit fotos)">
            <a:extLst>
              <a:ext uri="{FF2B5EF4-FFF2-40B4-BE49-F238E27FC236}">
                <a16:creationId xmlns:a16="http://schemas.microsoft.com/office/drawing/2014/main" id="{CEBBC37E-9F36-483F-8C22-97A922540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722" y="0"/>
            <a:ext cx="4252278" cy="27139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lha de Itaparica – Wikipédia, a enciclopédia livre">
            <a:extLst>
              <a:ext uri="{FF2B5EF4-FFF2-40B4-BE49-F238E27FC236}">
                <a16:creationId xmlns:a16="http://schemas.microsoft.com/office/drawing/2014/main" id="{91F4450F-FEE5-4CDC-9366-65E235D573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12" t="19922" r="11398" b="27560"/>
          <a:stretch/>
        </p:blipFill>
        <p:spPr bwMode="auto">
          <a:xfrm>
            <a:off x="7928989" y="2582450"/>
            <a:ext cx="4263011" cy="1654269"/>
          </a:xfrm>
          <a:prstGeom prst="rect">
            <a:avLst/>
          </a:prstGeom>
          <a:noFill/>
          <a:extLst>
            <a:ext uri="{909E8E84-426E-40DD-AFC4-6F175D3DCCD1}">
              <a14:hiddenFill xmlns:a14="http://schemas.microsoft.com/office/drawing/2010/main">
                <a:solidFill>
                  <a:srgbClr val="FFFFFF"/>
                </a:solidFill>
              </a14:hiddenFill>
            </a:ext>
          </a:extLst>
        </p:spPr>
      </p:pic>
      <p:pic>
        <p:nvPicPr>
          <p:cNvPr id="7" name="Elemento grafico 6" descr="Scena tropicale contorno">
            <a:extLst>
              <a:ext uri="{FF2B5EF4-FFF2-40B4-BE49-F238E27FC236}">
                <a16:creationId xmlns:a16="http://schemas.microsoft.com/office/drawing/2014/main" id="{7FED6105-9A9F-4490-AB33-3E2051D24F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02783" y="342117"/>
            <a:ext cx="831465" cy="831465"/>
          </a:xfrm>
          <a:prstGeom prst="rect">
            <a:avLst/>
          </a:prstGeom>
        </p:spPr>
      </p:pic>
    </p:spTree>
    <p:extLst>
      <p:ext uri="{BB962C8B-B14F-4D97-AF65-F5344CB8AC3E}">
        <p14:creationId xmlns:p14="http://schemas.microsoft.com/office/powerpoint/2010/main" val="28114645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0AF863-D1E8-4727-92F1-80501C760A3C}"/>
              </a:ext>
            </a:extLst>
          </p:cNvPr>
          <p:cNvSpPr>
            <a:spLocks noGrp="1"/>
          </p:cNvSpPr>
          <p:nvPr>
            <p:ph type="ctrTitle"/>
          </p:nvPr>
        </p:nvSpPr>
        <p:spPr>
          <a:xfrm>
            <a:off x="0" y="304799"/>
            <a:ext cx="9144000" cy="969963"/>
          </a:xfrm>
        </p:spPr>
        <p:txBody>
          <a:bodyPr/>
          <a:lstStyle/>
          <a:p>
            <a:r>
              <a:rPr lang="it-CH" dirty="0">
                <a:latin typeface="Algerian" panose="04020705040A02060702" pitchFamily="82" charset="0"/>
              </a:rPr>
              <a:t>ITAPARICA</a:t>
            </a:r>
          </a:p>
        </p:txBody>
      </p:sp>
      <p:sp>
        <p:nvSpPr>
          <p:cNvPr id="3" name="Sottotitolo 2">
            <a:extLst>
              <a:ext uri="{FF2B5EF4-FFF2-40B4-BE49-F238E27FC236}">
                <a16:creationId xmlns:a16="http://schemas.microsoft.com/office/drawing/2014/main" id="{79974738-D5CD-489A-8D22-A4AE18E9BA81}"/>
              </a:ext>
            </a:extLst>
          </p:cNvPr>
          <p:cNvSpPr>
            <a:spLocks noGrp="1"/>
          </p:cNvSpPr>
          <p:nvPr>
            <p:ph type="subTitle" idx="1"/>
          </p:nvPr>
        </p:nvSpPr>
        <p:spPr>
          <a:xfrm>
            <a:off x="5138189" y="3279971"/>
            <a:ext cx="6786880" cy="3027939"/>
          </a:xfrm>
        </p:spPr>
        <p:txBody>
          <a:bodyPr>
            <a:noAutofit/>
          </a:bodyPr>
          <a:lstStyle/>
          <a:p>
            <a:r>
              <a:rPr lang="fr-FR" sz="2600" dirty="0">
                <a:latin typeface="Dante" panose="02020502050200020203" pitchFamily="18" charset="0"/>
              </a:rPr>
              <a:t>Une des légendes les plus populaires se réfère à certaines ruines qui se trouvent sur la côte en face de Salvador; ruines que, la nuit, les pêcheurs essaient d’éviter parce que des cris et des plaintes provoquées par les profondeurs, selon la légende, par les esprits des Hollandais qui ont tenté d’envahir Bahia et dont on raconte qu’ils sont désespérés sur l’île.</a:t>
            </a:r>
            <a:endParaRPr lang="it-CH" sz="2600" dirty="0">
              <a:latin typeface="Dante" panose="02020502050200020203" pitchFamily="18" charset="0"/>
            </a:endParaRPr>
          </a:p>
        </p:txBody>
      </p:sp>
      <p:pic>
        <p:nvPicPr>
          <p:cNvPr id="2050" name="Picture 2" descr="Visite Itaparica | Visit Brasil">
            <a:extLst>
              <a:ext uri="{FF2B5EF4-FFF2-40B4-BE49-F238E27FC236}">
                <a16:creationId xmlns:a16="http://schemas.microsoft.com/office/drawing/2014/main" id="{1B8ABBF4-F2A0-4FC7-83F2-BBE5978865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5021" y="401061"/>
            <a:ext cx="3969619" cy="26416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taparica – Wikipedia">
            <a:extLst>
              <a:ext uri="{FF2B5EF4-FFF2-40B4-BE49-F238E27FC236}">
                <a16:creationId xmlns:a16="http://schemas.microsoft.com/office/drawing/2014/main" id="{F11DFACB-01BF-441B-89DA-B5DFF401A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60" y="2981900"/>
            <a:ext cx="4541519" cy="340613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B202F3A3-8FE9-42DB-B102-A4FA718784B5}"/>
              </a:ext>
            </a:extLst>
          </p:cNvPr>
          <p:cNvSpPr txBox="1"/>
          <p:nvPr/>
        </p:nvSpPr>
        <p:spPr>
          <a:xfrm>
            <a:off x="1040014" y="1412240"/>
            <a:ext cx="6400800" cy="1661993"/>
          </a:xfrm>
          <a:prstGeom prst="rect">
            <a:avLst/>
          </a:prstGeom>
          <a:noFill/>
        </p:spPr>
        <p:txBody>
          <a:bodyPr wrap="square" rtlCol="0">
            <a:spAutoFit/>
          </a:bodyPr>
          <a:lstStyle/>
          <a:p>
            <a:pPr algn="ctr"/>
            <a:r>
              <a:rPr lang="fr-FR" sz="2800" dirty="0">
                <a:latin typeface="Dante" panose="02020502050200020203" pitchFamily="18" charset="0"/>
              </a:rPr>
              <a:t>Il y a aussi de nombreuses histoires et légendes liées au passé de l’île, transmises oralement par les habitants.</a:t>
            </a:r>
          </a:p>
          <a:p>
            <a:endParaRPr lang="it-CH" dirty="0"/>
          </a:p>
        </p:txBody>
      </p:sp>
    </p:spTree>
    <p:extLst>
      <p:ext uri="{BB962C8B-B14F-4D97-AF65-F5344CB8AC3E}">
        <p14:creationId xmlns:p14="http://schemas.microsoft.com/office/powerpoint/2010/main" val="40815158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3E72FA3-BD00-444A-AD9B-E6C3D069C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7ACE101-D6EF-4727-A8E9-F4E883552272}"/>
              </a:ext>
            </a:extLst>
          </p:cNvPr>
          <p:cNvSpPr>
            <a:spLocks noGrp="1"/>
          </p:cNvSpPr>
          <p:nvPr>
            <p:ph type="ctrTitle"/>
          </p:nvPr>
        </p:nvSpPr>
        <p:spPr>
          <a:xfrm>
            <a:off x="841247" y="2239087"/>
            <a:ext cx="10506456" cy="2379825"/>
          </a:xfrm>
        </p:spPr>
        <p:txBody>
          <a:bodyPr>
            <a:noAutofit/>
          </a:bodyPr>
          <a:lstStyle/>
          <a:p>
            <a:r>
              <a:rPr lang="it-CH" sz="15000" dirty="0">
                <a:latin typeface="Algerian" panose="04020705040A02060702" pitchFamily="82" charset="0"/>
              </a:rPr>
              <a:t>FIN</a:t>
            </a:r>
          </a:p>
        </p:txBody>
      </p:sp>
      <p:sp>
        <p:nvSpPr>
          <p:cNvPr id="13" name="Rettangolo 12">
            <a:extLst>
              <a:ext uri="{FF2B5EF4-FFF2-40B4-BE49-F238E27FC236}">
                <a16:creationId xmlns:a16="http://schemas.microsoft.com/office/drawing/2014/main" id="{53E54B4D-FFEF-4C9C-9147-E0B719D33656}"/>
              </a:ext>
            </a:extLst>
          </p:cNvPr>
          <p:cNvSpPr/>
          <p:nvPr/>
        </p:nvSpPr>
        <p:spPr>
          <a:xfrm>
            <a:off x="435428" y="391885"/>
            <a:ext cx="11321143" cy="604157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67978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CCA9B3C5-BA4A-43C5-9492-B694BE90DA8B}"/>
              </a:ext>
            </a:extLst>
          </p:cNvPr>
          <p:cNvSpPr>
            <a:spLocks noGrp="1"/>
          </p:cNvSpPr>
          <p:nvPr>
            <p:ph type="ctrTitle"/>
          </p:nvPr>
        </p:nvSpPr>
        <p:spPr>
          <a:xfrm>
            <a:off x="5325137" y="347870"/>
            <a:ext cx="5998840" cy="6151499"/>
          </a:xfrm>
          <a:solidFill>
            <a:schemeClr val="bg1">
              <a:lumMod val="95000"/>
            </a:schemeClr>
          </a:solidFill>
        </p:spPr>
        <p:txBody>
          <a:bodyPr>
            <a:noAutofit/>
          </a:bodyPr>
          <a:lstStyle/>
          <a:p>
            <a:pPr algn="l"/>
            <a:r>
              <a:rPr lang="it-CH" sz="3600" dirty="0" err="1">
                <a:latin typeface="Dante" panose="020B0604020202020204" pitchFamily="18" charset="0"/>
                <a:cs typeface="Aldhabi" panose="020B0604020202020204" pitchFamily="2" charset="-78"/>
              </a:rPr>
              <a:t>Bonjour</a:t>
            </a:r>
            <a:r>
              <a:rPr lang="it-CH" sz="3600" dirty="0">
                <a:latin typeface="Dante" panose="020B0604020202020204" pitchFamily="18" charset="0"/>
                <a:cs typeface="Aldhabi" panose="020B0604020202020204" pitchFamily="2" charset="-78"/>
              </a:rPr>
              <a:t> à </a:t>
            </a:r>
            <a:r>
              <a:rPr lang="it-CH" sz="3600" dirty="0" err="1">
                <a:latin typeface="Dante" panose="020B0604020202020204" pitchFamily="18" charset="0"/>
                <a:cs typeface="Aldhabi" panose="020B0604020202020204" pitchFamily="2" charset="-78"/>
              </a:rPr>
              <a:t>tous</a:t>
            </a:r>
            <a:r>
              <a:rPr lang="it-CH" sz="3600" dirty="0">
                <a:latin typeface="Dante" panose="020B0604020202020204" pitchFamily="18" charset="0"/>
                <a:cs typeface="Aldhabi" panose="020B0604020202020204" pitchFamily="2" charset="-78"/>
              </a:rPr>
              <a:t>, </a:t>
            </a:r>
            <a:r>
              <a:rPr lang="it-CH" sz="3600" dirty="0" err="1">
                <a:latin typeface="Dante" panose="020B0604020202020204" pitchFamily="18" charset="0"/>
                <a:cs typeface="Aldhabi" panose="020B0604020202020204" pitchFamily="2" charset="-78"/>
              </a:rPr>
              <a:t>aujourd’hui</a:t>
            </a:r>
            <a:r>
              <a:rPr lang="it-CH" sz="3600" dirty="0">
                <a:latin typeface="Dante" panose="020B0604020202020204" pitchFamily="18" charset="0"/>
                <a:cs typeface="Aldhabi" panose="020B0604020202020204" pitchFamily="2" charset="-78"/>
              </a:rPr>
              <a:t> nous </a:t>
            </a:r>
            <a:r>
              <a:rPr lang="it-CH" sz="3600" dirty="0" err="1">
                <a:latin typeface="Dante" panose="020B0604020202020204" pitchFamily="18" charset="0"/>
                <a:cs typeface="Aldhabi" panose="020B0604020202020204" pitchFamily="2" charset="-78"/>
              </a:rPr>
              <a:t>allons</a:t>
            </a:r>
            <a:r>
              <a:rPr lang="it-CH" sz="3600" dirty="0">
                <a:latin typeface="Dante" panose="020B0604020202020204" pitchFamily="18" charset="0"/>
                <a:cs typeface="Aldhabi" panose="020B0604020202020204" pitchFamily="2" charset="-78"/>
              </a:rPr>
              <a:t> </a:t>
            </a:r>
            <a:r>
              <a:rPr lang="it-CH" sz="3600" dirty="0" err="1">
                <a:latin typeface="Dante" panose="020B0604020202020204" pitchFamily="18" charset="0"/>
                <a:cs typeface="Aldhabi" panose="020B0604020202020204" pitchFamily="2" charset="-78"/>
              </a:rPr>
              <a:t>analiser</a:t>
            </a:r>
            <a:r>
              <a:rPr lang="it-CH" sz="3600" dirty="0">
                <a:latin typeface="Dante" panose="020B0604020202020204" pitchFamily="18" charset="0"/>
                <a:cs typeface="Aldhabi" panose="020B0604020202020204" pitchFamily="2" charset="-78"/>
              </a:rPr>
              <a:t> </a:t>
            </a:r>
            <a:r>
              <a:rPr lang="it-CH" sz="3600" dirty="0" err="1">
                <a:latin typeface="Dante" panose="020B0604020202020204" pitchFamily="18" charset="0"/>
                <a:cs typeface="Aldhabi" panose="020B0604020202020204" pitchFamily="2" charset="-78"/>
              </a:rPr>
              <a:t>des</a:t>
            </a:r>
            <a:r>
              <a:rPr lang="it-CH" sz="3600" dirty="0">
                <a:latin typeface="Dante" panose="020B0604020202020204" pitchFamily="18" charset="0"/>
                <a:cs typeface="Aldhabi" panose="020B0604020202020204" pitchFamily="2" charset="-78"/>
              </a:rPr>
              <a:t> </a:t>
            </a:r>
            <a:r>
              <a:rPr lang="it-CH" sz="3600" dirty="0" err="1">
                <a:latin typeface="Dante" panose="020B0604020202020204" pitchFamily="18" charset="0"/>
                <a:cs typeface="Aldhabi" panose="020B0604020202020204" pitchFamily="2" charset="-78"/>
              </a:rPr>
              <a:t>légendes</a:t>
            </a:r>
            <a:r>
              <a:rPr lang="it-CH" sz="3600" dirty="0">
                <a:latin typeface="Dante" panose="020B0604020202020204" pitchFamily="18" charset="0"/>
                <a:cs typeface="Aldhabi" panose="020B0604020202020204" pitchFamily="2" charset="-78"/>
              </a:rPr>
              <a:t> et </a:t>
            </a:r>
            <a:r>
              <a:rPr lang="it-CH" sz="3600" dirty="0" err="1">
                <a:latin typeface="Dante" panose="020B0604020202020204" pitchFamily="18" charset="0"/>
                <a:cs typeface="Aldhabi" panose="020B0604020202020204" pitchFamily="2" charset="-78"/>
              </a:rPr>
              <a:t>des</a:t>
            </a:r>
            <a:r>
              <a:rPr lang="it-CH" sz="3600" dirty="0">
                <a:latin typeface="Dante" panose="020B0604020202020204" pitchFamily="18" charset="0"/>
                <a:cs typeface="Aldhabi" panose="020B0604020202020204" pitchFamily="2" charset="-78"/>
              </a:rPr>
              <a:t> </a:t>
            </a:r>
            <a:r>
              <a:rPr lang="it-CH" sz="3600" dirty="0" err="1">
                <a:latin typeface="Dante" panose="020B0604020202020204" pitchFamily="18" charset="0"/>
                <a:cs typeface="Aldhabi" panose="020B0604020202020204" pitchFamily="2" charset="-78"/>
              </a:rPr>
              <a:t>superstitions</a:t>
            </a:r>
            <a:r>
              <a:rPr lang="it-CH" sz="3600" dirty="0">
                <a:latin typeface="Dante" panose="020B0604020202020204" pitchFamily="18" charset="0"/>
                <a:cs typeface="Aldhabi" panose="020B0604020202020204" pitchFamily="2" charset="-78"/>
              </a:rPr>
              <a:t> </a:t>
            </a:r>
            <a:r>
              <a:rPr lang="it-CH" sz="3600" dirty="0" err="1">
                <a:latin typeface="Dante" panose="020B0604020202020204" pitchFamily="18" charset="0"/>
                <a:cs typeface="Aldhabi" panose="020B0604020202020204" pitchFamily="2" charset="-78"/>
              </a:rPr>
              <a:t>du</a:t>
            </a:r>
            <a:r>
              <a:rPr lang="it-CH" sz="3600" dirty="0">
                <a:latin typeface="Dante" panose="020B0604020202020204" pitchFamily="18" charset="0"/>
                <a:cs typeface="Aldhabi" panose="020B0604020202020204" pitchFamily="2" charset="-78"/>
              </a:rPr>
              <a:t> </a:t>
            </a:r>
            <a:r>
              <a:rPr lang="it-CH" sz="3600" dirty="0" err="1">
                <a:latin typeface="Dante" panose="020B0604020202020204" pitchFamily="18" charset="0"/>
                <a:cs typeface="Aldhabi" panose="020B0604020202020204" pitchFamily="2" charset="-78"/>
              </a:rPr>
              <a:t>Brésil</a:t>
            </a:r>
            <a:r>
              <a:rPr lang="it-CH" sz="3600" dirty="0">
                <a:latin typeface="Dante" panose="020B0604020202020204" pitchFamily="18" charset="0"/>
                <a:cs typeface="Aldhabi" panose="020B0604020202020204" pitchFamily="2" charset="-78"/>
              </a:rPr>
              <a:t>. </a:t>
            </a:r>
            <a:br>
              <a:rPr lang="it-CH" sz="3600" dirty="0">
                <a:latin typeface="Dante" panose="020B0604020202020204" pitchFamily="18" charset="0"/>
                <a:cs typeface="Aldhabi" panose="020B0604020202020204" pitchFamily="2" charset="-78"/>
              </a:rPr>
            </a:br>
            <a:r>
              <a:rPr lang="it-CH" sz="3600" dirty="0">
                <a:latin typeface="Dante" panose="020B0604020202020204" pitchFamily="18" charset="0"/>
                <a:cs typeface="Aldhabi" panose="020B0604020202020204" pitchFamily="2" charset="-78"/>
              </a:rPr>
              <a:t>Le </a:t>
            </a:r>
            <a:r>
              <a:rPr lang="it-CH" sz="3600" dirty="0" err="1">
                <a:latin typeface="Dante" panose="020B0604020202020204" pitchFamily="18" charset="0"/>
                <a:cs typeface="Aldhabi" panose="020B0604020202020204" pitchFamily="2" charset="-78"/>
              </a:rPr>
              <a:t>Brésil</a:t>
            </a:r>
            <a:r>
              <a:rPr lang="it-CH" sz="3600" dirty="0">
                <a:latin typeface="Dante" panose="020B0604020202020204" pitchFamily="18" charset="0"/>
                <a:cs typeface="Aldhabi" panose="020B0604020202020204" pitchFamily="2" charset="-78"/>
              </a:rPr>
              <a:t> est un </a:t>
            </a:r>
            <a:r>
              <a:rPr lang="it-CH" sz="3600" dirty="0" err="1">
                <a:latin typeface="Dante" panose="020B0604020202020204" pitchFamily="18" charset="0"/>
                <a:cs typeface="Aldhabi" panose="020B0604020202020204" pitchFamily="2" charset="-78"/>
              </a:rPr>
              <a:t>pays</a:t>
            </a:r>
            <a:r>
              <a:rPr lang="it-CH" sz="3600" dirty="0">
                <a:latin typeface="Dante" panose="020B0604020202020204" pitchFamily="18" charset="0"/>
                <a:cs typeface="Aldhabi" panose="020B0604020202020204" pitchFamily="2" charset="-78"/>
              </a:rPr>
              <a:t> </a:t>
            </a:r>
            <a:r>
              <a:rPr lang="it-CH" sz="3600" dirty="0" err="1">
                <a:latin typeface="Dante" panose="020B0604020202020204" pitchFamily="18" charset="0"/>
                <a:cs typeface="Aldhabi" panose="020B0604020202020204" pitchFamily="2" charset="-78"/>
              </a:rPr>
              <a:t>très</a:t>
            </a:r>
            <a:r>
              <a:rPr lang="it-CH" sz="3600" dirty="0">
                <a:latin typeface="Dante" panose="020B0604020202020204" pitchFamily="18" charset="0"/>
                <a:cs typeface="Aldhabi" panose="020B0604020202020204" pitchFamily="2" charset="-78"/>
              </a:rPr>
              <a:t> </a:t>
            </a:r>
            <a:r>
              <a:rPr lang="it-CH" sz="3600" dirty="0" err="1">
                <a:latin typeface="Dante" panose="020B0604020202020204" pitchFamily="18" charset="0"/>
                <a:cs typeface="Aldhabi" panose="020B0604020202020204" pitchFamily="2" charset="-78"/>
              </a:rPr>
              <a:t>celèbre</a:t>
            </a:r>
            <a:r>
              <a:rPr lang="it-CH" sz="3600" dirty="0">
                <a:latin typeface="Dante" panose="020B0604020202020204" pitchFamily="18" charset="0"/>
                <a:cs typeface="Aldhabi" panose="020B0604020202020204" pitchFamily="2" charset="-78"/>
              </a:rPr>
              <a:t> pour </a:t>
            </a:r>
            <a:r>
              <a:rPr lang="it-CH" sz="3600" dirty="0" err="1">
                <a:latin typeface="Dante" panose="020B0604020202020204" pitchFamily="18" charset="0"/>
                <a:cs typeface="Aldhabi" panose="020B0604020202020204" pitchFamily="2" charset="-78"/>
              </a:rPr>
              <a:t>ses</a:t>
            </a:r>
            <a:r>
              <a:rPr lang="it-CH" sz="3600" dirty="0">
                <a:latin typeface="Dante" panose="020B0604020202020204" pitchFamily="18" charset="0"/>
                <a:cs typeface="Aldhabi" panose="020B0604020202020204" pitchFamily="2" charset="-78"/>
              </a:rPr>
              <a:t> </a:t>
            </a:r>
            <a:r>
              <a:rPr lang="it-CH" sz="3600" dirty="0" err="1">
                <a:latin typeface="Dante" panose="020B0604020202020204" pitchFamily="18" charset="0"/>
                <a:cs typeface="Aldhabi" panose="020B0604020202020204" pitchFamily="2" charset="-78"/>
              </a:rPr>
              <a:t>légendes</a:t>
            </a:r>
            <a:r>
              <a:rPr lang="it-CH" sz="3600" dirty="0">
                <a:latin typeface="Dante" panose="020B0604020202020204" pitchFamily="18" charset="0"/>
                <a:cs typeface="Aldhabi" panose="020B0604020202020204" pitchFamily="2" charset="-78"/>
              </a:rPr>
              <a:t> et </a:t>
            </a:r>
            <a:r>
              <a:rPr lang="it-CH" sz="3600" dirty="0" err="1">
                <a:latin typeface="Dante" panose="020B0604020202020204" pitchFamily="18" charset="0"/>
                <a:cs typeface="Aldhabi" panose="020B0604020202020204" pitchFamily="2" charset="-78"/>
              </a:rPr>
              <a:t>ses</a:t>
            </a:r>
            <a:r>
              <a:rPr lang="it-CH" sz="3600" dirty="0">
                <a:latin typeface="Dante" panose="020B0604020202020204" pitchFamily="18" charset="0"/>
                <a:cs typeface="Aldhabi" panose="020B0604020202020204" pitchFamily="2" charset="-78"/>
              </a:rPr>
              <a:t> </a:t>
            </a:r>
            <a:r>
              <a:rPr lang="it-CH" sz="3600" dirty="0" err="1">
                <a:latin typeface="Dante" panose="020B0604020202020204" pitchFamily="18" charset="0"/>
                <a:cs typeface="Aldhabi" panose="020B0604020202020204" pitchFamily="2" charset="-78"/>
              </a:rPr>
              <a:t>supertitions</a:t>
            </a:r>
            <a:r>
              <a:rPr lang="it-CH" sz="3600" dirty="0">
                <a:latin typeface="Dante" panose="020B0604020202020204" pitchFamily="18" charset="0"/>
                <a:cs typeface="Aldhabi" panose="020B0604020202020204" pitchFamily="2" charset="-78"/>
              </a:rPr>
              <a:t>.</a:t>
            </a:r>
            <a:br>
              <a:rPr lang="it-CH" sz="3600" dirty="0">
                <a:latin typeface="Dante" panose="020B0604020202020204" pitchFamily="18" charset="0"/>
                <a:cs typeface="Aldhabi" panose="020B0604020202020204" pitchFamily="2" charset="-78"/>
              </a:rPr>
            </a:br>
            <a:r>
              <a:rPr lang="it-CH" sz="3600" dirty="0">
                <a:latin typeface="Dante" panose="020B0604020202020204" pitchFamily="18" charset="0"/>
                <a:cs typeface="Aldhabi" panose="020B0604020202020204" pitchFamily="2" charset="-78"/>
              </a:rPr>
              <a:t>Nous </a:t>
            </a:r>
            <a:r>
              <a:rPr lang="it-CH" sz="3600" dirty="0" err="1">
                <a:latin typeface="Dante" panose="020B0604020202020204" pitchFamily="18" charset="0"/>
                <a:cs typeface="Aldhabi" panose="020B0604020202020204" pitchFamily="2" charset="-78"/>
              </a:rPr>
              <a:t>avons</a:t>
            </a:r>
            <a:r>
              <a:rPr lang="it-CH" sz="3600" dirty="0">
                <a:latin typeface="Dante" panose="020B0604020202020204" pitchFamily="18" charset="0"/>
                <a:cs typeface="Aldhabi" panose="020B0604020202020204" pitchFamily="2" charset="-78"/>
              </a:rPr>
              <a:t> </a:t>
            </a:r>
            <a:r>
              <a:rPr lang="it-CH" sz="3600" dirty="0" err="1">
                <a:latin typeface="Dante" panose="020B0604020202020204" pitchFamily="18" charset="0"/>
                <a:cs typeface="Aldhabi" panose="020B0604020202020204" pitchFamily="2" charset="-78"/>
              </a:rPr>
              <a:t>choisi</a:t>
            </a:r>
            <a:r>
              <a:rPr lang="it-CH" sz="3600" dirty="0">
                <a:latin typeface="Dante" panose="020B0604020202020204" pitchFamily="18" charset="0"/>
                <a:cs typeface="Aldhabi" panose="020B0604020202020204" pitchFamily="2" charset="-78"/>
              </a:rPr>
              <a:t> le </a:t>
            </a:r>
            <a:r>
              <a:rPr lang="it-CH" sz="3600" dirty="0" err="1">
                <a:latin typeface="Dante" panose="020B0604020202020204" pitchFamily="18" charset="0"/>
                <a:cs typeface="Aldhabi" panose="020B0604020202020204" pitchFamily="2" charset="-78"/>
              </a:rPr>
              <a:t>Brésil</a:t>
            </a:r>
            <a:r>
              <a:rPr lang="it-CH" sz="3600" dirty="0">
                <a:latin typeface="Dante" panose="020B0604020202020204" pitchFamily="18" charset="0"/>
                <a:cs typeface="Aldhabi" panose="020B0604020202020204" pitchFamily="2" charset="-78"/>
              </a:rPr>
              <a:t> parce </a:t>
            </a:r>
            <a:r>
              <a:rPr lang="it-CH" sz="3600" dirty="0" err="1">
                <a:latin typeface="Dante" panose="020B0604020202020204" pitchFamily="18" charset="0"/>
                <a:cs typeface="Aldhabi" panose="020B0604020202020204" pitchFamily="2" charset="-78"/>
              </a:rPr>
              <a:t>que</a:t>
            </a:r>
            <a:r>
              <a:rPr lang="it-CH" sz="3600" dirty="0">
                <a:latin typeface="Dante" panose="020B0604020202020204" pitchFamily="18" charset="0"/>
                <a:cs typeface="Aldhabi" panose="020B0604020202020204" pitchFamily="2" charset="-78"/>
              </a:rPr>
              <a:t> nos </a:t>
            </a:r>
            <a:r>
              <a:rPr lang="it-CH" sz="3600" dirty="0" err="1">
                <a:latin typeface="Dante" panose="020B0604020202020204" pitchFamily="18" charset="0"/>
                <a:cs typeface="Aldhabi" panose="020B0604020202020204" pitchFamily="2" charset="-78"/>
              </a:rPr>
              <a:t>familiers</a:t>
            </a:r>
            <a:r>
              <a:rPr lang="it-CH" sz="3600" dirty="0">
                <a:latin typeface="Dante" panose="020B0604020202020204" pitchFamily="18" charset="0"/>
                <a:cs typeface="Aldhabi" panose="020B0604020202020204" pitchFamily="2" charset="-78"/>
              </a:rPr>
              <a:t> </a:t>
            </a:r>
            <a:r>
              <a:rPr lang="it-CH" sz="3600" dirty="0" err="1">
                <a:latin typeface="Dante" panose="020B0604020202020204" pitchFamily="18" charset="0"/>
                <a:cs typeface="Aldhabi" panose="020B0604020202020204" pitchFamily="2" charset="-78"/>
              </a:rPr>
              <a:t>ont</a:t>
            </a:r>
            <a:r>
              <a:rPr lang="it-CH" sz="3600" dirty="0">
                <a:latin typeface="Dante" panose="020B0604020202020204" pitchFamily="18" charset="0"/>
                <a:cs typeface="Aldhabi" panose="020B0604020202020204" pitchFamily="2" charset="-78"/>
              </a:rPr>
              <a:t> </a:t>
            </a:r>
            <a:r>
              <a:rPr lang="it-CH" sz="3600" dirty="0" err="1">
                <a:latin typeface="Dante" panose="020B0604020202020204" pitchFamily="18" charset="0"/>
                <a:cs typeface="Aldhabi" panose="020B0604020202020204" pitchFamily="2" charset="-78"/>
              </a:rPr>
              <a:t>vécu</a:t>
            </a:r>
            <a:r>
              <a:rPr lang="it-CH" sz="3600" dirty="0">
                <a:latin typeface="Dante" panose="020B0604020202020204" pitchFamily="18" charset="0"/>
                <a:cs typeface="Aldhabi" panose="020B0604020202020204" pitchFamily="2" charset="-78"/>
              </a:rPr>
              <a:t> </a:t>
            </a:r>
            <a:r>
              <a:rPr lang="it-CH" sz="3600" dirty="0" err="1">
                <a:latin typeface="Dante" panose="020B0604020202020204" pitchFamily="18" charset="0"/>
                <a:cs typeface="Aldhabi" panose="020B0604020202020204" pitchFamily="2" charset="-78"/>
              </a:rPr>
              <a:t>longtemps</a:t>
            </a:r>
            <a:r>
              <a:rPr lang="it-CH" sz="3600" dirty="0">
                <a:latin typeface="Dante" panose="020B0604020202020204" pitchFamily="18" charset="0"/>
                <a:cs typeface="Aldhabi" panose="020B0604020202020204" pitchFamily="2" charset="-78"/>
              </a:rPr>
              <a:t> </a:t>
            </a:r>
            <a:r>
              <a:rPr lang="it-CH" sz="3600" dirty="0" err="1">
                <a:latin typeface="Dante" panose="020B0604020202020204" pitchFamily="18" charset="0"/>
                <a:cs typeface="Aldhabi" panose="020B0604020202020204" pitchFamily="2" charset="-78"/>
              </a:rPr>
              <a:t>dans</a:t>
            </a:r>
            <a:r>
              <a:rPr lang="it-CH" sz="3600" dirty="0">
                <a:latin typeface="Dante" panose="020B0604020202020204" pitchFamily="18" charset="0"/>
                <a:cs typeface="Aldhabi" panose="020B0604020202020204" pitchFamily="2" charset="-78"/>
              </a:rPr>
              <a:t> ce </a:t>
            </a:r>
            <a:r>
              <a:rPr lang="it-CH" sz="3600" dirty="0" err="1">
                <a:latin typeface="Dante" panose="020B0604020202020204" pitchFamily="18" charset="0"/>
                <a:cs typeface="Aldhabi" panose="020B0604020202020204" pitchFamily="2" charset="-78"/>
              </a:rPr>
              <a:t>pays</a:t>
            </a:r>
            <a:r>
              <a:rPr lang="it-CH" sz="3600" dirty="0">
                <a:latin typeface="Dante" panose="020B0604020202020204" pitchFamily="18" charset="0"/>
                <a:cs typeface="Aldhabi" panose="020B0604020202020204" pitchFamily="2" charset="-78"/>
              </a:rPr>
              <a:t>. </a:t>
            </a:r>
            <a:br>
              <a:rPr lang="it-CH" sz="3600" dirty="0">
                <a:latin typeface="Dante" panose="020B0604020202020204" pitchFamily="18" charset="0"/>
                <a:cs typeface="Aldhabi" panose="020B0604020202020204" pitchFamily="2" charset="-78"/>
              </a:rPr>
            </a:br>
            <a:r>
              <a:rPr lang="it-CH" sz="3600" dirty="0" err="1">
                <a:latin typeface="Dante" panose="020B0604020202020204" pitchFamily="18" charset="0"/>
                <a:cs typeface="Aldhabi" panose="020B0604020202020204" pitchFamily="2" charset="-78"/>
              </a:rPr>
              <a:t>Aussi</a:t>
            </a:r>
            <a:r>
              <a:rPr lang="it-CH" sz="3600" dirty="0">
                <a:latin typeface="Dante" panose="020B0604020202020204" pitchFamily="18" charset="0"/>
                <a:cs typeface="Aldhabi" panose="020B0604020202020204" pitchFamily="2" charset="-78"/>
              </a:rPr>
              <a:t> parce </a:t>
            </a:r>
            <a:r>
              <a:rPr lang="it-CH" sz="3600" dirty="0" err="1">
                <a:latin typeface="Dante" panose="020B0604020202020204" pitchFamily="18" charset="0"/>
                <a:cs typeface="Aldhabi" panose="020B0604020202020204" pitchFamily="2" charset="-78"/>
              </a:rPr>
              <a:t>que</a:t>
            </a:r>
            <a:r>
              <a:rPr lang="it-CH" sz="3600" dirty="0">
                <a:latin typeface="Dante" panose="020B0604020202020204" pitchFamily="18" charset="0"/>
                <a:cs typeface="Aldhabi" panose="020B0604020202020204" pitchFamily="2" charset="-78"/>
              </a:rPr>
              <a:t> nous </a:t>
            </a:r>
            <a:r>
              <a:rPr lang="it-CH" sz="3600" dirty="0" err="1">
                <a:latin typeface="Dante" panose="020B0604020202020204" pitchFamily="18" charset="0"/>
                <a:cs typeface="Aldhabi" panose="020B0604020202020204" pitchFamily="2" charset="-78"/>
              </a:rPr>
              <a:t>aimons</a:t>
            </a:r>
            <a:r>
              <a:rPr lang="it-CH" sz="3600" dirty="0">
                <a:latin typeface="Dante" panose="020B0604020202020204" pitchFamily="18" charset="0"/>
                <a:cs typeface="Aldhabi" panose="020B0604020202020204" pitchFamily="2" charset="-78"/>
              </a:rPr>
              <a:t> </a:t>
            </a:r>
            <a:r>
              <a:rPr lang="it-CH" sz="3600" dirty="0" err="1">
                <a:latin typeface="Dante" panose="020B0604020202020204" pitchFamily="18" charset="0"/>
                <a:cs typeface="Aldhabi" panose="020B0604020202020204" pitchFamily="2" charset="-78"/>
              </a:rPr>
              <a:t>beaucoup</a:t>
            </a:r>
            <a:r>
              <a:rPr lang="it-CH" sz="3600" dirty="0">
                <a:latin typeface="Dante" panose="020B0604020202020204" pitchFamily="18" charset="0"/>
                <a:cs typeface="Aldhabi" panose="020B0604020202020204" pitchFamily="2" charset="-78"/>
              </a:rPr>
              <a:t> ce </a:t>
            </a:r>
            <a:r>
              <a:rPr lang="it-CH" sz="3600" dirty="0" err="1">
                <a:latin typeface="Dante" panose="020B0604020202020204" pitchFamily="18" charset="0"/>
                <a:cs typeface="Aldhabi" panose="020B0604020202020204" pitchFamily="2" charset="-78"/>
              </a:rPr>
              <a:t>pays</a:t>
            </a:r>
            <a:r>
              <a:rPr lang="it-CH" sz="3600" dirty="0">
                <a:latin typeface="Dante" panose="020B0604020202020204" pitchFamily="18" charset="0"/>
                <a:cs typeface="Aldhabi" panose="020B0604020202020204" pitchFamily="2" charset="-78"/>
              </a:rPr>
              <a:t> et </a:t>
            </a:r>
            <a:r>
              <a:rPr lang="it-CH" sz="3600" dirty="0" err="1">
                <a:latin typeface="Dante" panose="020B0604020202020204" pitchFamily="18" charset="0"/>
                <a:cs typeface="Aldhabi" panose="020B0604020202020204" pitchFamily="2" charset="-78"/>
              </a:rPr>
              <a:t>ses</a:t>
            </a:r>
            <a:r>
              <a:rPr lang="it-CH" sz="3600" dirty="0">
                <a:latin typeface="Dante" panose="020B0604020202020204" pitchFamily="18" charset="0"/>
                <a:cs typeface="Aldhabi" panose="020B0604020202020204" pitchFamily="2" charset="-78"/>
              </a:rPr>
              <a:t> </a:t>
            </a:r>
            <a:r>
              <a:rPr lang="it-CH" sz="3600" dirty="0" err="1">
                <a:latin typeface="Dante" panose="020B0604020202020204" pitchFamily="18" charset="0"/>
                <a:cs typeface="Aldhabi" panose="020B0604020202020204" pitchFamily="2" charset="-78"/>
              </a:rPr>
              <a:t>traditions</a:t>
            </a:r>
            <a:r>
              <a:rPr lang="it-CH" sz="3600" dirty="0">
                <a:latin typeface="Dante" panose="020B0604020202020204" pitchFamily="18" charset="0"/>
                <a:cs typeface="Aldhabi" panose="020B0604020202020204" pitchFamily="2" charset="-78"/>
              </a:rPr>
              <a:t>.</a:t>
            </a:r>
          </a:p>
        </p:txBody>
      </p:sp>
      <p:pic>
        <p:nvPicPr>
          <p:cNvPr id="3074" name="Picture 2" descr="Cosa esportare in Brasile?">
            <a:extLst>
              <a:ext uri="{FF2B5EF4-FFF2-40B4-BE49-F238E27FC236}">
                <a16:creationId xmlns:a16="http://schemas.microsoft.com/office/drawing/2014/main" id="{C9446882-4B96-4797-A4FB-1FA4D2B3F7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27" r="15506"/>
          <a:stretch/>
        </p:blipFill>
        <p:spPr bwMode="auto">
          <a:xfrm rot="5400000">
            <a:off x="-932497" y="932497"/>
            <a:ext cx="6858000" cy="4993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5049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76D1DF-3FF7-4994-B254-E36152EFFF03}"/>
              </a:ext>
            </a:extLst>
          </p:cNvPr>
          <p:cNvSpPr>
            <a:spLocks noGrp="1"/>
          </p:cNvSpPr>
          <p:nvPr>
            <p:ph type="ctrTitle"/>
          </p:nvPr>
        </p:nvSpPr>
        <p:spPr>
          <a:xfrm>
            <a:off x="1524000" y="0"/>
            <a:ext cx="9144000" cy="1071563"/>
          </a:xfrm>
        </p:spPr>
        <p:txBody>
          <a:bodyPr/>
          <a:lstStyle/>
          <a:p>
            <a:r>
              <a:rPr lang="fr-CH" dirty="0">
                <a:latin typeface="Algerian" panose="04020705040A02060702" pitchFamily="82" charset="0"/>
              </a:rPr>
              <a:t>INTRODUCTION</a:t>
            </a:r>
            <a:endParaRPr lang="it-CH" dirty="0">
              <a:latin typeface="Algerian" panose="04020705040A02060702" pitchFamily="82" charset="0"/>
            </a:endParaRPr>
          </a:p>
        </p:txBody>
      </p:sp>
      <p:sp>
        <p:nvSpPr>
          <p:cNvPr id="3" name="Sottotitolo 2">
            <a:extLst>
              <a:ext uri="{FF2B5EF4-FFF2-40B4-BE49-F238E27FC236}">
                <a16:creationId xmlns:a16="http://schemas.microsoft.com/office/drawing/2014/main" id="{ACBBC4C3-4DF0-47E5-A187-5E1CF36C94DE}"/>
              </a:ext>
            </a:extLst>
          </p:cNvPr>
          <p:cNvSpPr>
            <a:spLocks noGrp="1"/>
          </p:cNvSpPr>
          <p:nvPr>
            <p:ph type="subTitle" idx="1"/>
          </p:nvPr>
        </p:nvSpPr>
        <p:spPr>
          <a:xfrm>
            <a:off x="1045300" y="1098159"/>
            <a:ext cx="6389053" cy="2800767"/>
          </a:xfrm>
        </p:spPr>
        <p:txBody>
          <a:bodyPr>
            <a:normAutofit/>
          </a:bodyPr>
          <a:lstStyle/>
          <a:p>
            <a:pPr>
              <a:lnSpc>
                <a:spcPct val="100000"/>
              </a:lnSpc>
              <a:spcBef>
                <a:spcPts val="0"/>
              </a:spcBef>
            </a:pPr>
            <a:r>
              <a:rPr lang="fr-CH" sz="2200" dirty="0">
                <a:latin typeface="Dante" panose="02020502050200020203" pitchFamily="18" charset="0"/>
              </a:rPr>
              <a:t>Le Brésil compte plus de 200 millions d’habitants et il est le sixième pays le plus peuplé au monde.</a:t>
            </a:r>
          </a:p>
          <a:p>
            <a:pPr>
              <a:lnSpc>
                <a:spcPct val="100000"/>
              </a:lnSpc>
              <a:spcBef>
                <a:spcPts val="0"/>
              </a:spcBef>
            </a:pPr>
            <a:r>
              <a:rPr lang="fr-CH" sz="2200" dirty="0">
                <a:latin typeface="Dante" panose="02020502050200020203" pitchFamily="18" charset="0"/>
              </a:rPr>
              <a:t> Ici la langue principale est le portugais. </a:t>
            </a:r>
          </a:p>
          <a:p>
            <a:pPr>
              <a:lnSpc>
                <a:spcPct val="100000"/>
              </a:lnSpc>
              <a:spcBef>
                <a:spcPts val="0"/>
              </a:spcBef>
            </a:pPr>
            <a:r>
              <a:rPr lang="fr-CH" sz="2200" dirty="0">
                <a:latin typeface="Dante" panose="02020502050200020203" pitchFamily="18" charset="0"/>
              </a:rPr>
              <a:t>L</a:t>
            </a:r>
            <a:r>
              <a:rPr lang="fr-FR" sz="2200" dirty="0">
                <a:latin typeface="Dante" panose="02020502050200020203" pitchFamily="18" charset="0"/>
              </a:rPr>
              <a:t>e Brésil est situé dans la partie orientale de l’Amérique du Sud. </a:t>
            </a:r>
            <a:r>
              <a:rPr lang="fr-CH" sz="2200" dirty="0">
                <a:latin typeface="Dante" panose="02020502050200020203" pitchFamily="18" charset="0"/>
              </a:rPr>
              <a:t>Le Brésil a une surface de 8,5 millions de kilomètres carrés.</a:t>
            </a:r>
          </a:p>
          <a:p>
            <a:pPr>
              <a:lnSpc>
                <a:spcPct val="100000"/>
              </a:lnSpc>
              <a:spcBef>
                <a:spcPts val="0"/>
              </a:spcBef>
            </a:pPr>
            <a:r>
              <a:rPr lang="fr-CH" sz="2200" dirty="0">
                <a:latin typeface="Dante" panose="02020502050200020203" pitchFamily="18" charset="0"/>
              </a:rPr>
              <a:t> La forêt Amazonienne a une surface qui </a:t>
            </a:r>
            <a:r>
              <a:rPr lang="fr-FR" sz="2200" dirty="0">
                <a:latin typeface="Dante" panose="02020502050200020203" pitchFamily="18" charset="0"/>
              </a:rPr>
              <a:t>couvre 3,6 millions de kilomètres carrés. </a:t>
            </a:r>
          </a:p>
          <a:p>
            <a:pPr>
              <a:lnSpc>
                <a:spcPct val="100000"/>
              </a:lnSpc>
              <a:spcBef>
                <a:spcPts val="0"/>
              </a:spcBef>
            </a:pPr>
            <a:endParaRPr lang="fr-CH" sz="2200" dirty="0">
              <a:latin typeface="Dante" panose="02020502050200020203" pitchFamily="18" charset="0"/>
            </a:endParaRPr>
          </a:p>
          <a:p>
            <a:endParaRPr lang="fr-FR" dirty="0"/>
          </a:p>
          <a:p>
            <a:endParaRPr lang="fr-FR" dirty="0"/>
          </a:p>
          <a:p>
            <a:endParaRPr lang="fr-CH" dirty="0"/>
          </a:p>
        </p:txBody>
      </p:sp>
      <p:pic>
        <p:nvPicPr>
          <p:cNvPr id="1026" name="Picture 2" descr="Brasile - Localizzazione">
            <a:extLst>
              <a:ext uri="{FF2B5EF4-FFF2-40B4-BE49-F238E27FC236}">
                <a16:creationId xmlns:a16="http://schemas.microsoft.com/office/drawing/2014/main" id="{DF8C4D9D-13F2-48EA-9464-07DDAE5AF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530" y="1133016"/>
            <a:ext cx="2731051" cy="2731051"/>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7C9B45A6-FE64-470C-BC22-FCEBCDD185EE}"/>
              </a:ext>
            </a:extLst>
          </p:cNvPr>
          <p:cNvSpPr txBox="1"/>
          <p:nvPr/>
        </p:nvSpPr>
        <p:spPr>
          <a:xfrm>
            <a:off x="5369392" y="4269729"/>
            <a:ext cx="5881309" cy="1785104"/>
          </a:xfrm>
          <a:prstGeom prst="rect">
            <a:avLst/>
          </a:prstGeom>
          <a:noFill/>
        </p:spPr>
        <p:txBody>
          <a:bodyPr wrap="square" rtlCol="0">
            <a:spAutoFit/>
          </a:bodyPr>
          <a:lstStyle/>
          <a:p>
            <a:pPr algn="ctr"/>
            <a:r>
              <a:rPr lang="fr-FR" sz="2200" dirty="0">
                <a:latin typeface="Dante" panose="02020502050200020203" pitchFamily="18" charset="0"/>
              </a:rPr>
              <a:t>Le territoire brésilien est bordé au nord par la Guyane française, le Surinam, la Guyane et le Venezuela, au nord-ouest par la Colombie, à l’ouest par le Pérou et au sud par la Bolivie, le Paraguay, l’Uruguay et l’Argentine.</a:t>
            </a:r>
          </a:p>
        </p:txBody>
      </p:sp>
      <p:pic>
        <p:nvPicPr>
          <p:cNvPr id="5" name="Picture 2" descr="upload.wikimedia.org/wikipedia/commons/0/05/Fla...">
            <a:extLst>
              <a:ext uri="{FF2B5EF4-FFF2-40B4-BE49-F238E27FC236}">
                <a16:creationId xmlns:a16="http://schemas.microsoft.com/office/drawing/2014/main" id="{B2535FBB-40D3-4236-A6B2-18D9B90B7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581" y="4061709"/>
            <a:ext cx="3368165" cy="236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28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FDEF1F-3BD6-4722-8C33-204F27C01800}"/>
              </a:ext>
            </a:extLst>
          </p:cNvPr>
          <p:cNvSpPr>
            <a:spLocks noGrp="1"/>
          </p:cNvSpPr>
          <p:nvPr>
            <p:ph type="ctrTitle"/>
          </p:nvPr>
        </p:nvSpPr>
        <p:spPr>
          <a:xfrm>
            <a:off x="1524000" y="2703909"/>
            <a:ext cx="9144000" cy="1450181"/>
          </a:xfrm>
        </p:spPr>
        <p:txBody>
          <a:bodyPr>
            <a:noAutofit/>
          </a:bodyPr>
          <a:lstStyle/>
          <a:p>
            <a:r>
              <a:rPr lang="it-CH" sz="8800" dirty="0" err="1">
                <a:latin typeface="Algerian" panose="04020705040A02060702" pitchFamily="82" charset="0"/>
              </a:rPr>
              <a:t>légendes</a:t>
            </a:r>
            <a:endParaRPr lang="it-CH" sz="8800" dirty="0">
              <a:latin typeface="Algerian" panose="04020705040A02060702" pitchFamily="82" charset="0"/>
            </a:endParaRPr>
          </a:p>
        </p:txBody>
      </p:sp>
    </p:spTree>
    <p:extLst>
      <p:ext uri="{BB962C8B-B14F-4D97-AF65-F5344CB8AC3E}">
        <p14:creationId xmlns:p14="http://schemas.microsoft.com/office/powerpoint/2010/main" val="3620763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7521DD34-C6F2-4402-9A01-962807DB6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8350BF6F-BB20-468F-A0A8-0CCD794EB39E}"/>
              </a:ext>
            </a:extLst>
          </p:cNvPr>
          <p:cNvSpPr>
            <a:spLocks noGrp="1"/>
          </p:cNvSpPr>
          <p:nvPr>
            <p:ph type="ctrTitle"/>
          </p:nvPr>
        </p:nvSpPr>
        <p:spPr>
          <a:xfrm>
            <a:off x="1614792" y="123909"/>
            <a:ext cx="3492230" cy="1293028"/>
          </a:xfrm>
        </p:spPr>
        <p:txBody>
          <a:bodyPr vert="horz" lIns="91440" tIns="45720" rIns="91440" bIns="45720" rtlCol="0" anchor="ctr">
            <a:noAutofit/>
          </a:bodyPr>
          <a:lstStyle/>
          <a:p>
            <a:pPr algn="l"/>
            <a:r>
              <a:rPr lang="en-US" sz="5400" kern="1200" dirty="0">
                <a:solidFill>
                  <a:schemeClr val="bg1"/>
                </a:solidFill>
                <a:latin typeface="Algerian" panose="04020705040A02060702" pitchFamily="82" charset="0"/>
              </a:rPr>
              <a:t>CURUPIRA</a:t>
            </a:r>
          </a:p>
        </p:txBody>
      </p:sp>
      <p:sp>
        <p:nvSpPr>
          <p:cNvPr id="3" name="Sottotitolo 2">
            <a:extLst>
              <a:ext uri="{FF2B5EF4-FFF2-40B4-BE49-F238E27FC236}">
                <a16:creationId xmlns:a16="http://schemas.microsoft.com/office/drawing/2014/main" id="{0C7F8388-61FB-4D5D-B9A8-DEA958E2745F}"/>
              </a:ext>
            </a:extLst>
          </p:cNvPr>
          <p:cNvSpPr>
            <a:spLocks noGrp="1"/>
          </p:cNvSpPr>
          <p:nvPr>
            <p:ph type="subTitle" idx="1"/>
          </p:nvPr>
        </p:nvSpPr>
        <p:spPr>
          <a:xfrm>
            <a:off x="532355" y="1183473"/>
            <a:ext cx="5353023" cy="4024125"/>
          </a:xfrm>
          <a:solidFill>
            <a:schemeClr val="tx1">
              <a:lumMod val="95000"/>
            </a:schemeClr>
          </a:solidFill>
        </p:spPr>
        <p:txBody>
          <a:bodyPr vert="horz" lIns="91440" tIns="45720" rIns="91440" bIns="45720" rtlCol="0">
            <a:noAutofit/>
          </a:bodyPr>
          <a:lstStyle/>
          <a:p>
            <a:r>
              <a:rPr lang="en-US" sz="2300" dirty="0">
                <a:solidFill>
                  <a:schemeClr val="bg1"/>
                </a:solidFill>
                <a:latin typeface="Dante" panose="02020502050200020203" pitchFamily="18" charset="0"/>
              </a:rPr>
              <a:t>La </a:t>
            </a:r>
            <a:r>
              <a:rPr lang="en-US" sz="2300" dirty="0" err="1">
                <a:solidFill>
                  <a:schemeClr val="bg1"/>
                </a:solidFill>
                <a:latin typeface="Dante" panose="02020502050200020203" pitchFamily="18" charset="0"/>
              </a:rPr>
              <a:t>Curupira</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est</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une</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créature</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mythologique</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démoniaque</a:t>
            </a:r>
            <a:r>
              <a:rPr lang="en-US" sz="2300" dirty="0">
                <a:solidFill>
                  <a:schemeClr val="bg1"/>
                </a:solidFill>
                <a:latin typeface="Dante" panose="02020502050200020203" pitchFamily="18" charset="0"/>
              </a:rPr>
              <a:t> du folklore </a:t>
            </a:r>
            <a:r>
              <a:rPr lang="en-US" sz="2300" dirty="0" err="1">
                <a:solidFill>
                  <a:schemeClr val="bg1"/>
                </a:solidFill>
                <a:latin typeface="Dante" panose="02020502050200020203" pitchFamily="18" charset="0"/>
              </a:rPr>
              <a:t>brésilien</a:t>
            </a:r>
            <a:r>
              <a:rPr lang="en-US" sz="2300" dirty="0">
                <a:solidFill>
                  <a:schemeClr val="bg1"/>
                </a:solidFill>
                <a:latin typeface="Dante" panose="02020502050200020203" pitchFamily="18" charset="0"/>
              </a:rPr>
              <a:t>.</a:t>
            </a:r>
          </a:p>
          <a:p>
            <a:pPr>
              <a:spcBef>
                <a:spcPts val="0"/>
              </a:spcBef>
            </a:pPr>
            <a:r>
              <a:rPr lang="en-US" sz="2300" dirty="0">
                <a:solidFill>
                  <a:schemeClr val="bg1"/>
                </a:solidFill>
                <a:latin typeface="Dante" panose="02020502050200020203" pitchFamily="18" charset="0"/>
              </a:rPr>
              <a:t> Le nom </a:t>
            </a:r>
            <a:r>
              <a:rPr lang="en-US" sz="2300" dirty="0" err="1">
                <a:solidFill>
                  <a:schemeClr val="bg1"/>
                </a:solidFill>
                <a:latin typeface="Dante" panose="02020502050200020203" pitchFamily="18" charset="0"/>
              </a:rPr>
              <a:t>dérive</a:t>
            </a:r>
            <a:r>
              <a:rPr lang="en-US" sz="2300" dirty="0">
                <a:solidFill>
                  <a:schemeClr val="bg1"/>
                </a:solidFill>
                <a:latin typeface="Dante" panose="02020502050200020203" pitchFamily="18" charset="0"/>
              </a:rPr>
              <a:t> de "</a:t>
            </a:r>
            <a:r>
              <a:rPr lang="en-US" sz="2300" dirty="0" err="1">
                <a:solidFill>
                  <a:schemeClr val="bg1"/>
                </a:solidFill>
                <a:latin typeface="Dante" panose="02020502050200020203" pitchFamily="18" charset="0"/>
              </a:rPr>
              <a:t>Tupi</a:t>
            </a:r>
            <a:r>
              <a:rPr lang="en-US" sz="2300" dirty="0">
                <a:solidFill>
                  <a:schemeClr val="bg1"/>
                </a:solidFill>
                <a:latin typeface="Dante" panose="02020502050200020203" pitchFamily="18" charset="0"/>
              </a:rPr>
              <a:t>" qui </a:t>
            </a:r>
            <a:r>
              <a:rPr lang="en-US" sz="2300" dirty="0" err="1">
                <a:solidFill>
                  <a:schemeClr val="bg1"/>
                </a:solidFill>
                <a:latin typeface="Dante" panose="02020502050200020203" pitchFamily="18" charset="0"/>
              </a:rPr>
              <a:t>signifie</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couvert</a:t>
            </a:r>
            <a:r>
              <a:rPr lang="en-US" sz="2300" dirty="0">
                <a:solidFill>
                  <a:schemeClr val="bg1"/>
                </a:solidFill>
                <a:latin typeface="Dante" panose="02020502050200020203" pitchFamily="18" charset="0"/>
              </a:rPr>
              <a:t> de cloques". </a:t>
            </a:r>
          </a:p>
          <a:p>
            <a:pPr>
              <a:spcBef>
                <a:spcPts val="0"/>
              </a:spcBef>
            </a:pPr>
            <a:r>
              <a:rPr lang="en-US" sz="2300" dirty="0" err="1">
                <a:solidFill>
                  <a:schemeClr val="bg1"/>
                </a:solidFill>
                <a:latin typeface="Dante" panose="02020502050200020203" pitchFamily="18" charset="0"/>
              </a:rPr>
              <a:t>Selon</a:t>
            </a:r>
            <a:r>
              <a:rPr lang="en-US" sz="2300" dirty="0">
                <a:solidFill>
                  <a:schemeClr val="bg1"/>
                </a:solidFill>
                <a:latin typeface="Dante" panose="02020502050200020203" pitchFamily="18" charset="0"/>
              </a:rPr>
              <a:t> les </a:t>
            </a:r>
            <a:r>
              <a:rPr lang="en-US" sz="2300" dirty="0" err="1">
                <a:solidFill>
                  <a:schemeClr val="bg1"/>
                </a:solidFill>
                <a:latin typeface="Dante" panose="02020502050200020203" pitchFamily="18" charset="0"/>
              </a:rPr>
              <a:t>légendes</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culturelles</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cette</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créature</a:t>
            </a:r>
            <a:r>
              <a:rPr lang="en-US" sz="2300" dirty="0">
                <a:solidFill>
                  <a:schemeClr val="bg1"/>
                </a:solidFill>
                <a:latin typeface="Dante" panose="02020502050200020203" pitchFamily="18" charset="0"/>
              </a:rPr>
              <a:t> a les </a:t>
            </a:r>
            <a:r>
              <a:rPr lang="en-US" sz="2300" dirty="0" err="1">
                <a:solidFill>
                  <a:schemeClr val="bg1"/>
                </a:solidFill>
                <a:latin typeface="Dante" panose="02020502050200020203" pitchFamily="18" charset="0"/>
              </a:rPr>
              <a:t>cheveux</a:t>
            </a:r>
            <a:r>
              <a:rPr lang="en-US" sz="2300" dirty="0">
                <a:solidFill>
                  <a:schemeClr val="bg1"/>
                </a:solidFill>
                <a:latin typeface="Dante" panose="02020502050200020203" pitchFamily="18" charset="0"/>
              </a:rPr>
              <a:t> roux </a:t>
            </a:r>
            <a:r>
              <a:rPr lang="en-US" sz="2300" dirty="0" err="1">
                <a:solidFill>
                  <a:schemeClr val="bg1"/>
                </a:solidFill>
                <a:latin typeface="Dante" panose="02020502050200020203" pitchFamily="18" charset="0"/>
              </a:rPr>
              <a:t>ou</a:t>
            </a:r>
            <a:r>
              <a:rPr lang="en-US" sz="2300" dirty="0">
                <a:solidFill>
                  <a:schemeClr val="bg1"/>
                </a:solidFill>
                <a:latin typeface="Dante" panose="02020502050200020203" pitchFamily="18" charset="0"/>
              </a:rPr>
              <a:t> oranges, </a:t>
            </a:r>
            <a:r>
              <a:rPr lang="en-US" sz="2300" dirty="0" err="1">
                <a:solidFill>
                  <a:schemeClr val="bg1"/>
                </a:solidFill>
                <a:latin typeface="Dante" panose="02020502050200020203" pitchFamily="18" charset="0"/>
              </a:rPr>
              <a:t>elle</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rappelle</a:t>
            </a:r>
            <a:r>
              <a:rPr lang="en-US" sz="2300" dirty="0">
                <a:solidFill>
                  <a:schemeClr val="bg1"/>
                </a:solidFill>
                <a:latin typeface="Dante" panose="02020502050200020203" pitchFamily="18" charset="0"/>
              </a:rPr>
              <a:t> un homme </a:t>
            </a:r>
            <a:r>
              <a:rPr lang="en-US" sz="2300" dirty="0" err="1">
                <a:solidFill>
                  <a:schemeClr val="bg1"/>
                </a:solidFill>
                <a:latin typeface="Dante" panose="02020502050200020203" pitchFamily="18" charset="0"/>
              </a:rPr>
              <a:t>ou</a:t>
            </a:r>
            <a:r>
              <a:rPr lang="en-US" sz="2300" dirty="0">
                <a:solidFill>
                  <a:schemeClr val="bg1"/>
                </a:solidFill>
                <a:latin typeface="Dante" panose="02020502050200020203" pitchFamily="18" charset="0"/>
              </a:rPr>
              <a:t> un </a:t>
            </a:r>
            <a:r>
              <a:rPr lang="en-US" sz="2300" dirty="0" err="1">
                <a:solidFill>
                  <a:schemeClr val="bg1"/>
                </a:solidFill>
                <a:latin typeface="Dante" panose="02020502050200020203" pitchFamily="18" charset="0"/>
              </a:rPr>
              <a:t>nain</a:t>
            </a:r>
            <a:r>
              <a:rPr lang="en-US" sz="2300" dirty="0">
                <a:solidFill>
                  <a:schemeClr val="bg1"/>
                </a:solidFill>
                <a:latin typeface="Dante" panose="02020502050200020203" pitchFamily="18" charset="0"/>
              </a:rPr>
              <a:t> et </a:t>
            </a:r>
            <a:r>
              <a:rPr lang="en-US" sz="2300" dirty="0" err="1">
                <a:solidFill>
                  <a:schemeClr val="bg1"/>
                </a:solidFill>
                <a:latin typeface="Dante" panose="02020502050200020203" pitchFamily="18" charset="0"/>
              </a:rPr>
              <a:t>ses</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pieds</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sont</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tournés</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vers</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l’arrière</a:t>
            </a:r>
            <a:r>
              <a:rPr lang="en-US" sz="2300" dirty="0">
                <a:solidFill>
                  <a:schemeClr val="bg1"/>
                </a:solidFill>
                <a:latin typeface="Dante" panose="02020502050200020203" pitchFamily="18" charset="0"/>
              </a:rPr>
              <a:t>. </a:t>
            </a:r>
          </a:p>
          <a:p>
            <a:pPr>
              <a:spcBef>
                <a:spcPts val="0"/>
              </a:spcBef>
            </a:pPr>
            <a:r>
              <a:rPr lang="en-US" sz="2300" dirty="0" err="1">
                <a:solidFill>
                  <a:schemeClr val="bg1"/>
                </a:solidFill>
                <a:latin typeface="Dante" panose="02020502050200020203" pitchFamily="18" charset="0"/>
              </a:rPr>
              <a:t>Curupira</a:t>
            </a:r>
            <a:r>
              <a:rPr lang="en-US" sz="2300" dirty="0">
                <a:solidFill>
                  <a:schemeClr val="bg1"/>
                </a:solidFill>
                <a:latin typeface="Dante" panose="02020502050200020203" pitchFamily="18" charset="0"/>
              </a:rPr>
              <a:t> vit dans les </a:t>
            </a:r>
            <a:r>
              <a:rPr lang="en-US" sz="2300" dirty="0" err="1">
                <a:solidFill>
                  <a:schemeClr val="bg1"/>
                </a:solidFill>
                <a:latin typeface="Dante" panose="02020502050200020203" pitchFamily="18" charset="0"/>
              </a:rPr>
              <a:t>forêts</a:t>
            </a:r>
            <a:r>
              <a:rPr lang="en-US" sz="2300" dirty="0">
                <a:solidFill>
                  <a:schemeClr val="bg1"/>
                </a:solidFill>
                <a:latin typeface="Dante" panose="02020502050200020203" pitchFamily="18" charset="0"/>
              </a:rPr>
              <a:t> du </a:t>
            </a:r>
            <a:r>
              <a:rPr lang="en-US" sz="2300" dirty="0" err="1">
                <a:solidFill>
                  <a:schemeClr val="bg1"/>
                </a:solidFill>
                <a:latin typeface="Dante" panose="02020502050200020203" pitchFamily="18" charset="0"/>
              </a:rPr>
              <a:t>Brésil</a:t>
            </a:r>
            <a:r>
              <a:rPr lang="en-US" sz="2300" dirty="0">
                <a:solidFill>
                  <a:schemeClr val="bg1"/>
                </a:solidFill>
                <a:latin typeface="Dante" panose="02020502050200020203" pitchFamily="18" charset="0"/>
              </a:rPr>
              <a:t> et </a:t>
            </a:r>
            <a:r>
              <a:rPr lang="en-US" sz="2300" dirty="0" err="1">
                <a:solidFill>
                  <a:schemeClr val="bg1"/>
                </a:solidFill>
                <a:latin typeface="Dante" panose="02020502050200020203" pitchFamily="18" charset="0"/>
              </a:rPr>
              <a:t>utilise</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ses</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pieds</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en</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arrière</a:t>
            </a:r>
            <a:r>
              <a:rPr lang="en-US" sz="2300" dirty="0">
                <a:solidFill>
                  <a:schemeClr val="bg1"/>
                </a:solidFill>
                <a:latin typeface="Dante" panose="02020502050200020203" pitchFamily="18" charset="0"/>
              </a:rPr>
              <a:t> pour </a:t>
            </a:r>
            <a:r>
              <a:rPr lang="en-US" sz="2300" dirty="0" err="1">
                <a:solidFill>
                  <a:schemeClr val="bg1"/>
                </a:solidFill>
                <a:latin typeface="Dante" panose="02020502050200020203" pitchFamily="18" charset="0"/>
              </a:rPr>
              <a:t>créer</a:t>
            </a:r>
            <a:r>
              <a:rPr lang="en-US" sz="2300" dirty="0">
                <a:solidFill>
                  <a:schemeClr val="bg1"/>
                </a:solidFill>
                <a:latin typeface="Dante" panose="02020502050200020203" pitchFamily="18" charset="0"/>
              </a:rPr>
              <a:t> des </a:t>
            </a:r>
            <a:r>
              <a:rPr lang="en-US" sz="2300" dirty="0" err="1">
                <a:solidFill>
                  <a:schemeClr val="bg1"/>
                </a:solidFill>
                <a:latin typeface="Dante" panose="02020502050200020203" pitchFamily="18" charset="0"/>
              </a:rPr>
              <a:t>empreintes</a:t>
            </a:r>
            <a:r>
              <a:rPr lang="en-US" sz="2300" dirty="0">
                <a:solidFill>
                  <a:schemeClr val="bg1"/>
                </a:solidFill>
                <a:latin typeface="Dante" panose="02020502050200020203" pitchFamily="18" charset="0"/>
              </a:rPr>
              <a:t> qui </a:t>
            </a:r>
            <a:r>
              <a:rPr lang="en-US" sz="2300" dirty="0" err="1">
                <a:solidFill>
                  <a:schemeClr val="bg1"/>
                </a:solidFill>
                <a:latin typeface="Dante" panose="02020502050200020203" pitchFamily="18" charset="0"/>
              </a:rPr>
              <a:t>confondent</a:t>
            </a:r>
            <a:r>
              <a:rPr lang="en-US" sz="2300" dirty="0">
                <a:solidFill>
                  <a:schemeClr val="bg1"/>
                </a:solidFill>
                <a:latin typeface="Dante" panose="02020502050200020203" pitchFamily="18" charset="0"/>
              </a:rPr>
              <a:t> les chasseurs et les voyageurs.</a:t>
            </a:r>
          </a:p>
          <a:p>
            <a:pPr>
              <a:spcBef>
                <a:spcPts val="0"/>
              </a:spcBef>
            </a:pPr>
            <a:r>
              <a:rPr lang="en-US" sz="2300" dirty="0">
                <a:solidFill>
                  <a:schemeClr val="bg1"/>
                </a:solidFill>
                <a:latin typeface="Dante" panose="02020502050200020203" pitchFamily="18" charset="0"/>
              </a:rPr>
              <a:t>Elle </a:t>
            </a:r>
            <a:r>
              <a:rPr lang="en-US" sz="2300" dirty="0" err="1">
                <a:solidFill>
                  <a:schemeClr val="bg1"/>
                </a:solidFill>
                <a:latin typeface="Dante" panose="02020502050200020203" pitchFamily="18" charset="0"/>
              </a:rPr>
              <a:t>peut</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aussi</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créer</a:t>
            </a:r>
            <a:r>
              <a:rPr lang="en-US" sz="2300" dirty="0">
                <a:solidFill>
                  <a:schemeClr val="bg1"/>
                </a:solidFill>
                <a:latin typeface="Dante" panose="02020502050200020203" pitchFamily="18" charset="0"/>
              </a:rPr>
              <a:t> des illusions et </a:t>
            </a:r>
            <a:r>
              <a:rPr lang="en-US" sz="2300" dirty="0" err="1">
                <a:solidFill>
                  <a:schemeClr val="bg1"/>
                </a:solidFill>
                <a:latin typeface="Dante" panose="02020502050200020203" pitchFamily="18" charset="0"/>
              </a:rPr>
              <a:t>produire</a:t>
            </a:r>
            <a:r>
              <a:rPr lang="en-US" sz="2300" dirty="0">
                <a:solidFill>
                  <a:schemeClr val="bg1"/>
                </a:solidFill>
                <a:latin typeface="Dante" panose="02020502050200020203" pitchFamily="18" charset="0"/>
              </a:rPr>
              <a:t> un son semblable à un </a:t>
            </a:r>
            <a:r>
              <a:rPr lang="en-US" sz="2300" dirty="0" err="1">
                <a:solidFill>
                  <a:schemeClr val="bg1"/>
                </a:solidFill>
                <a:latin typeface="Dante" panose="02020502050200020203" pitchFamily="18" charset="0"/>
              </a:rPr>
              <a:t>sifflement</a:t>
            </a:r>
            <a:r>
              <a:rPr lang="en-US" sz="2300" dirty="0">
                <a:solidFill>
                  <a:schemeClr val="bg1"/>
                </a:solidFill>
                <a:latin typeface="Dante" panose="02020502050200020203" pitchFamily="18" charset="0"/>
              </a:rPr>
              <a:t>, dans le but </a:t>
            </a:r>
            <a:r>
              <a:rPr lang="en-US" sz="2300" dirty="0" err="1">
                <a:solidFill>
                  <a:schemeClr val="bg1"/>
                </a:solidFill>
                <a:latin typeface="Dante" panose="02020502050200020203" pitchFamily="18" charset="0"/>
              </a:rPr>
              <a:t>d’effrayer</a:t>
            </a:r>
            <a:r>
              <a:rPr lang="en-US" sz="2300" dirty="0">
                <a:solidFill>
                  <a:schemeClr val="bg1"/>
                </a:solidFill>
                <a:latin typeface="Dante" panose="02020502050200020203" pitchFamily="18" charset="0"/>
              </a:rPr>
              <a:t> et de </a:t>
            </a:r>
            <a:r>
              <a:rPr lang="en-US" sz="2300" dirty="0" err="1">
                <a:solidFill>
                  <a:schemeClr val="bg1"/>
                </a:solidFill>
                <a:latin typeface="Dante" panose="02020502050200020203" pitchFamily="18" charset="0"/>
              </a:rPr>
              <a:t>conduire</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sa</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victime</a:t>
            </a:r>
            <a:r>
              <a:rPr lang="en-US" sz="2300" dirty="0">
                <a:solidFill>
                  <a:schemeClr val="bg1"/>
                </a:solidFill>
                <a:latin typeface="Dante" panose="02020502050200020203" pitchFamily="18" charset="0"/>
              </a:rPr>
              <a:t> à la folie. </a:t>
            </a:r>
          </a:p>
          <a:p>
            <a:pPr>
              <a:spcBef>
                <a:spcPts val="0"/>
              </a:spcBef>
            </a:pPr>
            <a:r>
              <a:rPr lang="en-US" sz="2300" dirty="0" err="1">
                <a:solidFill>
                  <a:schemeClr val="bg1"/>
                </a:solidFill>
                <a:latin typeface="Dante" panose="02020502050200020203" pitchFamily="18" charset="0"/>
              </a:rPr>
              <a:t>C’est</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fréquent</a:t>
            </a:r>
            <a:r>
              <a:rPr lang="en-US" sz="2300" dirty="0">
                <a:solidFill>
                  <a:schemeClr val="bg1"/>
                </a:solidFill>
                <a:latin typeface="Dante" panose="02020502050200020203" pitchFamily="18" charset="0"/>
              </a:rPr>
              <a:t> de </a:t>
            </a:r>
            <a:r>
              <a:rPr lang="en-US" sz="2300" dirty="0" err="1">
                <a:solidFill>
                  <a:schemeClr val="bg1"/>
                </a:solidFill>
                <a:latin typeface="Dante" panose="02020502050200020203" pitchFamily="18" charset="0"/>
              </a:rPr>
              <a:t>dépeindre</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une</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Curupira</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en</a:t>
            </a:r>
            <a:r>
              <a:rPr lang="en-US" sz="2300" dirty="0">
                <a:solidFill>
                  <a:schemeClr val="bg1"/>
                </a:solidFill>
                <a:latin typeface="Dante" panose="02020502050200020203" pitchFamily="18" charset="0"/>
              </a:rPr>
              <a:t> </a:t>
            </a:r>
            <a:r>
              <a:rPr lang="en-US" sz="2300" dirty="0" err="1">
                <a:solidFill>
                  <a:schemeClr val="bg1"/>
                </a:solidFill>
                <a:latin typeface="Dante" panose="02020502050200020203" pitchFamily="18" charset="0"/>
              </a:rPr>
              <a:t>selle</a:t>
            </a:r>
            <a:r>
              <a:rPr lang="en-US" sz="2300" dirty="0">
                <a:solidFill>
                  <a:schemeClr val="bg1"/>
                </a:solidFill>
                <a:latin typeface="Dante" panose="02020502050200020203" pitchFamily="18" charset="0"/>
              </a:rPr>
              <a:t> d’un animal: le "</a:t>
            </a:r>
            <a:r>
              <a:rPr lang="en-US" sz="2300" dirty="0" err="1">
                <a:solidFill>
                  <a:schemeClr val="bg1"/>
                </a:solidFill>
                <a:latin typeface="Dante" panose="02020502050200020203" pitchFamily="18" charset="0"/>
              </a:rPr>
              <a:t>Pecari</a:t>
            </a:r>
            <a:r>
              <a:rPr lang="en-US" sz="2300" dirty="0">
                <a:solidFill>
                  <a:schemeClr val="bg1"/>
                </a:solidFill>
                <a:latin typeface="Dante" panose="02020502050200020203" pitchFamily="18" charset="0"/>
              </a:rPr>
              <a:t> tajacu".</a:t>
            </a:r>
          </a:p>
        </p:txBody>
      </p:sp>
      <p:pic>
        <p:nvPicPr>
          <p:cNvPr id="2050" name="Picture 2" descr="Curupira, Saci and others | Mythical creatures, Forest spirit, Fantasy  inspiration">
            <a:extLst>
              <a:ext uri="{FF2B5EF4-FFF2-40B4-BE49-F238E27FC236}">
                <a16:creationId xmlns:a16="http://schemas.microsoft.com/office/drawing/2014/main" id="{AC4FCD1C-D48D-4796-AB68-6E3E9D1B52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03" r="-3" b="10693"/>
          <a:stretch/>
        </p:blipFill>
        <p:spPr bwMode="auto">
          <a:xfrm>
            <a:off x="6417733" y="10"/>
            <a:ext cx="3270176" cy="39334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rupira: Forest Demon | Atomic Age Renegades">
            <a:extLst>
              <a:ext uri="{FF2B5EF4-FFF2-40B4-BE49-F238E27FC236}">
                <a16:creationId xmlns:a16="http://schemas.microsoft.com/office/drawing/2014/main" id="{87395A69-8555-4D1A-A8EC-9F0271D5AB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87" r="3" b="3"/>
          <a:stretch/>
        </p:blipFill>
        <p:spPr bwMode="auto">
          <a:xfrm>
            <a:off x="9782174" y="10"/>
            <a:ext cx="2409826" cy="393348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ecari Dal Collare - Fotografie stock e altre immagini di America Centrale  - iStock">
            <a:extLst>
              <a:ext uri="{FF2B5EF4-FFF2-40B4-BE49-F238E27FC236}">
                <a16:creationId xmlns:a16="http://schemas.microsoft.com/office/drawing/2014/main" id="{E26D539F-331B-4269-B0DB-198CB0B90B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048" r="2" b="20038"/>
          <a:stretch/>
        </p:blipFill>
        <p:spPr bwMode="auto">
          <a:xfrm>
            <a:off x="6417734" y="4019724"/>
            <a:ext cx="5774266" cy="2838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4762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useBgFill="1">
        <p:nvSpPr>
          <p:cNvPr id="1030" name="Rectangle 72">
            <a:extLst>
              <a:ext uri="{FF2B5EF4-FFF2-40B4-BE49-F238E27FC236}">
                <a16:creationId xmlns:a16="http://schemas.microsoft.com/office/drawing/2014/main" id="{E0F78140-5CBA-45B5-A6E1-EB493C58C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1" name="Group 74">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6" name="Rectangle 75">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76">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olo 1">
            <a:extLst>
              <a:ext uri="{FF2B5EF4-FFF2-40B4-BE49-F238E27FC236}">
                <a16:creationId xmlns:a16="http://schemas.microsoft.com/office/drawing/2014/main" id="{319D7033-E462-4FDE-986F-198603D495F3}"/>
              </a:ext>
            </a:extLst>
          </p:cNvPr>
          <p:cNvSpPr>
            <a:spLocks noGrp="1"/>
          </p:cNvSpPr>
          <p:nvPr>
            <p:ph type="ctrTitle"/>
          </p:nvPr>
        </p:nvSpPr>
        <p:spPr>
          <a:xfrm>
            <a:off x="0" y="0"/>
            <a:ext cx="12192000" cy="1800843"/>
          </a:xfrm>
          <a:solidFill>
            <a:schemeClr val="bg1">
              <a:lumMod val="95000"/>
            </a:schemeClr>
          </a:solidFill>
        </p:spPr>
        <p:txBody>
          <a:bodyPr vert="horz" lIns="91440" tIns="45720" rIns="91440" bIns="45720" rtlCol="0" anchor="t">
            <a:normAutofit/>
          </a:bodyPr>
          <a:lstStyle/>
          <a:p>
            <a:pPr algn="l">
              <a:lnSpc>
                <a:spcPct val="100000"/>
              </a:lnSpc>
            </a:pPr>
            <a:r>
              <a:rPr lang="en-US" sz="100" kern="1200" dirty="0">
                <a:solidFill>
                  <a:schemeClr val="tx1"/>
                </a:solidFill>
                <a:latin typeface="Algerian" panose="04020705040A02060702" pitchFamily="82" charset="0"/>
              </a:rPr>
              <a:t>.</a:t>
            </a:r>
            <a:br>
              <a:rPr lang="en-US" sz="6600" kern="1200" dirty="0">
                <a:solidFill>
                  <a:schemeClr val="tx1"/>
                </a:solidFill>
                <a:latin typeface="Algerian" panose="04020705040A02060702" pitchFamily="82" charset="0"/>
              </a:rPr>
            </a:br>
            <a:br>
              <a:rPr lang="en-US" sz="100" kern="1200" dirty="0">
                <a:solidFill>
                  <a:schemeClr val="tx1"/>
                </a:solidFill>
                <a:latin typeface="Algerian" panose="04020705040A02060702" pitchFamily="82" charset="0"/>
              </a:rPr>
            </a:br>
            <a:br>
              <a:rPr lang="en-US" sz="100" kern="1200" dirty="0">
                <a:solidFill>
                  <a:schemeClr val="tx1"/>
                </a:solidFill>
                <a:latin typeface="Algerian" panose="04020705040A02060702" pitchFamily="82" charset="0"/>
              </a:rPr>
            </a:br>
            <a:br>
              <a:rPr lang="en-US" sz="100" kern="1200" dirty="0">
                <a:solidFill>
                  <a:schemeClr val="tx1"/>
                </a:solidFill>
                <a:latin typeface="Algerian" panose="04020705040A02060702" pitchFamily="82" charset="0"/>
              </a:rPr>
            </a:br>
            <a:br>
              <a:rPr lang="en-US" sz="100" kern="1200" dirty="0">
                <a:solidFill>
                  <a:schemeClr val="tx1"/>
                </a:solidFill>
                <a:latin typeface="Algerian" panose="04020705040A02060702" pitchFamily="82" charset="0"/>
              </a:rPr>
            </a:br>
            <a:br>
              <a:rPr lang="en-US" sz="100" kern="1200" dirty="0">
                <a:solidFill>
                  <a:schemeClr val="tx1"/>
                </a:solidFill>
                <a:latin typeface="Algerian" panose="04020705040A02060702" pitchFamily="82" charset="0"/>
              </a:rPr>
            </a:br>
            <a:br>
              <a:rPr lang="en-US" sz="100" kern="1200" dirty="0">
                <a:solidFill>
                  <a:schemeClr val="tx1"/>
                </a:solidFill>
                <a:latin typeface="Algerian" panose="04020705040A02060702" pitchFamily="82" charset="0"/>
              </a:rPr>
            </a:br>
            <a:br>
              <a:rPr lang="en-US" sz="100" kern="1200" dirty="0">
                <a:solidFill>
                  <a:schemeClr val="tx1"/>
                </a:solidFill>
                <a:latin typeface="Algerian" panose="04020705040A02060702" pitchFamily="82" charset="0"/>
              </a:rPr>
            </a:br>
            <a:br>
              <a:rPr lang="en-US" sz="100" kern="1200" dirty="0">
                <a:solidFill>
                  <a:schemeClr val="tx1"/>
                </a:solidFill>
                <a:latin typeface="Algerian" panose="04020705040A02060702" pitchFamily="82" charset="0"/>
              </a:rPr>
            </a:br>
            <a:br>
              <a:rPr lang="en-US" sz="100" kern="1200" dirty="0">
                <a:solidFill>
                  <a:schemeClr val="tx1"/>
                </a:solidFill>
                <a:latin typeface="Algerian" panose="04020705040A02060702" pitchFamily="82" charset="0"/>
              </a:rPr>
            </a:br>
            <a:br>
              <a:rPr lang="en-US" sz="100" kern="1200" dirty="0">
                <a:solidFill>
                  <a:schemeClr val="tx1"/>
                </a:solidFill>
                <a:latin typeface="Algerian" panose="04020705040A02060702" pitchFamily="82" charset="0"/>
              </a:rPr>
            </a:br>
            <a:r>
              <a:rPr lang="en-US" sz="100" kern="1200" dirty="0">
                <a:solidFill>
                  <a:schemeClr val="tx1"/>
                </a:solidFill>
                <a:latin typeface="Algerian" panose="04020705040A02060702" pitchFamily="82" charset="0"/>
              </a:rPr>
              <a:t>                        </a:t>
            </a:r>
            <a:br>
              <a:rPr lang="en-US" sz="100" kern="1200" dirty="0">
                <a:solidFill>
                  <a:schemeClr val="tx1"/>
                </a:solidFill>
                <a:latin typeface="Algerian" panose="04020705040A02060702" pitchFamily="82" charset="0"/>
              </a:rPr>
            </a:br>
            <a:r>
              <a:rPr lang="en-US" sz="100" kern="1200" dirty="0">
                <a:solidFill>
                  <a:schemeClr val="tx1"/>
                </a:solidFill>
                <a:latin typeface="Algerian" panose="04020705040A02060702" pitchFamily="82" charset="0"/>
              </a:rPr>
              <a:t>                                                                                                                                                                                                                                                                          </a:t>
            </a:r>
            <a:r>
              <a:rPr lang="en-US" sz="6600" kern="1200" dirty="0">
                <a:solidFill>
                  <a:schemeClr val="tx1"/>
                </a:solidFill>
                <a:latin typeface="Algerian" panose="04020705040A02060702" pitchFamily="82" charset="0"/>
              </a:rPr>
              <a:t>SACI</a:t>
            </a:r>
          </a:p>
        </p:txBody>
      </p:sp>
      <p:sp>
        <p:nvSpPr>
          <p:cNvPr id="4" name="CasellaDiTesto 3">
            <a:extLst>
              <a:ext uri="{FF2B5EF4-FFF2-40B4-BE49-F238E27FC236}">
                <a16:creationId xmlns:a16="http://schemas.microsoft.com/office/drawing/2014/main" id="{ABC47803-DE99-4FA8-9E12-BA84DB329DBF}"/>
              </a:ext>
            </a:extLst>
          </p:cNvPr>
          <p:cNvSpPr txBox="1"/>
          <p:nvPr/>
        </p:nvSpPr>
        <p:spPr>
          <a:xfrm>
            <a:off x="0" y="1257134"/>
            <a:ext cx="12192001" cy="5686927"/>
          </a:xfrm>
          <a:prstGeom prst="rect">
            <a:avLst/>
          </a:prstGeom>
          <a:solidFill>
            <a:schemeClr val="bg1">
              <a:lumMod val="95000"/>
            </a:schemeClr>
          </a:solidFill>
        </p:spPr>
        <p:txBody>
          <a:bodyPr vert="horz" lIns="91440" tIns="45720" rIns="91440" bIns="45720" rtlCol="0" anchor="t">
            <a:noAutofit/>
          </a:bodyPr>
          <a:lstStyle/>
          <a:p>
            <a:pPr>
              <a:lnSpc>
                <a:spcPct val="90000"/>
              </a:lnSpc>
              <a:spcAft>
                <a:spcPts val="600"/>
              </a:spcAft>
            </a:pPr>
            <a:r>
              <a:rPr lang="en-US" sz="3200" dirty="0">
                <a:latin typeface="Dante" panose="02020502050200020203" pitchFamily="18" charset="0"/>
              </a:rPr>
              <a:t>   Le </a:t>
            </a:r>
            <a:r>
              <a:rPr lang="en-US" sz="3200" dirty="0" err="1">
                <a:latin typeface="Dante" panose="02020502050200020203" pitchFamily="18" charset="0"/>
              </a:rPr>
              <a:t>Saci</a:t>
            </a:r>
            <a:r>
              <a:rPr lang="en-US" sz="3200" dirty="0">
                <a:latin typeface="Dante" panose="02020502050200020203" pitchFamily="18" charset="0"/>
              </a:rPr>
              <a:t> </a:t>
            </a:r>
            <a:r>
              <a:rPr lang="en-US" sz="3200" dirty="0" err="1">
                <a:latin typeface="Dante" panose="02020502050200020203" pitchFamily="18" charset="0"/>
              </a:rPr>
              <a:t>est</a:t>
            </a:r>
            <a:r>
              <a:rPr lang="en-US" sz="3200" dirty="0">
                <a:latin typeface="Dante" panose="02020502050200020203" pitchFamily="18" charset="0"/>
              </a:rPr>
              <a:t> un </a:t>
            </a:r>
          </a:p>
          <a:p>
            <a:pPr>
              <a:lnSpc>
                <a:spcPct val="90000"/>
              </a:lnSpc>
              <a:spcAft>
                <a:spcPts val="600"/>
              </a:spcAft>
            </a:pPr>
            <a:r>
              <a:rPr lang="en-US" sz="3200" dirty="0">
                <a:latin typeface="Dante" panose="02020502050200020203" pitchFamily="18" charset="0"/>
              </a:rPr>
              <a:t>   </a:t>
            </a:r>
            <a:r>
              <a:rPr lang="en-US" sz="3200" dirty="0" err="1">
                <a:latin typeface="Dante" panose="02020502050200020203" pitchFamily="18" charset="0"/>
              </a:rPr>
              <a:t>personnage</a:t>
            </a:r>
            <a:r>
              <a:rPr lang="en-US" sz="3200" dirty="0">
                <a:latin typeface="Dante" panose="02020502050200020203" pitchFamily="18" charset="0"/>
              </a:rPr>
              <a:t> du folklore</a:t>
            </a:r>
          </a:p>
          <a:p>
            <a:pPr>
              <a:lnSpc>
                <a:spcPct val="90000"/>
              </a:lnSpc>
              <a:spcAft>
                <a:spcPts val="600"/>
              </a:spcAft>
            </a:pPr>
            <a:r>
              <a:rPr lang="en-US" sz="3200" dirty="0">
                <a:latin typeface="Dante" panose="02020502050200020203" pitchFamily="18" charset="0"/>
              </a:rPr>
              <a:t>   </a:t>
            </a:r>
            <a:r>
              <a:rPr lang="en-US" sz="3200" dirty="0" err="1">
                <a:latin typeface="Dante" panose="02020502050200020203" pitchFamily="18" charset="0"/>
              </a:rPr>
              <a:t>brésilien</a:t>
            </a:r>
            <a:r>
              <a:rPr lang="en-US" sz="3200" dirty="0">
                <a:latin typeface="Dante" panose="02020502050200020203" pitchFamily="18" charset="0"/>
              </a:rPr>
              <a:t>, </a:t>
            </a:r>
            <a:r>
              <a:rPr lang="en-US" sz="3200" dirty="0" err="1">
                <a:latin typeface="Dante" panose="02020502050200020203" pitchFamily="18" charset="0"/>
              </a:rPr>
              <a:t>originaire</a:t>
            </a:r>
            <a:r>
              <a:rPr lang="en-US" sz="3200" dirty="0">
                <a:latin typeface="Dante" panose="02020502050200020203" pitchFamily="18" charset="0"/>
              </a:rPr>
              <a:t> </a:t>
            </a:r>
          </a:p>
          <a:p>
            <a:pPr>
              <a:lnSpc>
                <a:spcPct val="90000"/>
              </a:lnSpc>
              <a:spcAft>
                <a:spcPts val="600"/>
              </a:spcAft>
            </a:pPr>
            <a:r>
              <a:rPr lang="en-US" sz="3200" dirty="0">
                <a:latin typeface="Dante" panose="02020502050200020203" pitchFamily="18" charset="0"/>
              </a:rPr>
              <a:t>   du Sud du pays, qui </a:t>
            </a:r>
          </a:p>
          <a:p>
            <a:pPr>
              <a:lnSpc>
                <a:spcPct val="90000"/>
              </a:lnSpc>
              <a:spcAft>
                <a:spcPts val="600"/>
              </a:spcAft>
            </a:pPr>
            <a:r>
              <a:rPr lang="en-US" sz="3200" dirty="0">
                <a:latin typeface="Dante" panose="02020502050200020203" pitchFamily="18" charset="0"/>
              </a:rPr>
              <a:t>   </a:t>
            </a:r>
            <a:r>
              <a:rPr lang="en-US" sz="3200" dirty="0" err="1">
                <a:latin typeface="Dante" panose="02020502050200020203" pitchFamily="18" charset="0"/>
              </a:rPr>
              <a:t>s’est</a:t>
            </a:r>
            <a:r>
              <a:rPr lang="en-US" sz="3200" dirty="0">
                <a:latin typeface="Dante" panose="02020502050200020203" pitchFamily="18" charset="0"/>
              </a:rPr>
              <a:t> </a:t>
            </a:r>
            <a:r>
              <a:rPr lang="en-US" sz="3200" dirty="0" err="1">
                <a:latin typeface="Dante" panose="02020502050200020203" pitchFamily="18" charset="0"/>
              </a:rPr>
              <a:t>ensuite</a:t>
            </a:r>
            <a:r>
              <a:rPr lang="en-US" sz="3200" dirty="0">
                <a:latin typeface="Dante" panose="02020502050200020203" pitchFamily="18" charset="0"/>
              </a:rPr>
              <a:t> </a:t>
            </a:r>
            <a:r>
              <a:rPr lang="en-US" sz="3200" dirty="0" err="1">
                <a:latin typeface="Dante" panose="02020502050200020203" pitchFamily="18" charset="0"/>
              </a:rPr>
              <a:t>répandu</a:t>
            </a:r>
            <a:endParaRPr lang="en-US" sz="3200" dirty="0">
              <a:latin typeface="Dante" panose="02020502050200020203" pitchFamily="18" charset="0"/>
            </a:endParaRPr>
          </a:p>
          <a:p>
            <a:pPr>
              <a:lnSpc>
                <a:spcPct val="90000"/>
              </a:lnSpc>
              <a:spcAft>
                <a:spcPts val="600"/>
              </a:spcAft>
            </a:pPr>
            <a:r>
              <a:rPr lang="en-US" sz="3200" dirty="0">
                <a:latin typeface="Dante" panose="02020502050200020203" pitchFamily="18" charset="0"/>
              </a:rPr>
              <a:t>   dans tout le </a:t>
            </a:r>
            <a:r>
              <a:rPr lang="en-US" sz="3200" dirty="0" err="1">
                <a:latin typeface="Dante" panose="02020502050200020203" pitchFamily="18" charset="0"/>
              </a:rPr>
              <a:t>Brésil</a:t>
            </a:r>
            <a:r>
              <a:rPr lang="en-US" sz="3200" dirty="0">
                <a:latin typeface="Dante" panose="02020502050200020203" pitchFamily="18" charset="0"/>
              </a:rPr>
              <a:t>.</a:t>
            </a:r>
          </a:p>
          <a:p>
            <a:pPr>
              <a:lnSpc>
                <a:spcPct val="90000"/>
              </a:lnSpc>
              <a:spcAft>
                <a:spcPts val="600"/>
              </a:spcAft>
            </a:pPr>
            <a:r>
              <a:rPr lang="en-US" sz="3200" dirty="0">
                <a:latin typeface="Dante" panose="02020502050200020203" pitchFamily="18" charset="0"/>
              </a:rPr>
              <a:t>   Il </a:t>
            </a:r>
            <a:r>
              <a:rPr lang="en-US" sz="3200" dirty="0" err="1">
                <a:latin typeface="Dante" panose="02020502050200020203" pitchFamily="18" charset="0"/>
              </a:rPr>
              <a:t>est</a:t>
            </a:r>
            <a:r>
              <a:rPr lang="en-US" sz="3200" dirty="0">
                <a:latin typeface="Dante" panose="02020502050200020203" pitchFamily="18" charset="0"/>
              </a:rPr>
              <a:t> </a:t>
            </a:r>
            <a:r>
              <a:rPr lang="en-US" sz="3200" dirty="0" err="1">
                <a:latin typeface="Dante" panose="02020502050200020203" pitchFamily="18" charset="0"/>
              </a:rPr>
              <a:t>décrit</a:t>
            </a:r>
            <a:r>
              <a:rPr lang="en-US" sz="3200" dirty="0">
                <a:latin typeface="Dante" panose="02020502050200020203" pitchFamily="18" charset="0"/>
              </a:rPr>
              <a:t> </a:t>
            </a:r>
            <a:r>
              <a:rPr lang="en-US" sz="3200" dirty="0" err="1">
                <a:latin typeface="Dante" panose="02020502050200020203" pitchFamily="18" charset="0"/>
              </a:rPr>
              <a:t>comme</a:t>
            </a:r>
            <a:r>
              <a:rPr lang="en-US" sz="3200" dirty="0">
                <a:latin typeface="Dante" panose="02020502050200020203" pitchFamily="18" charset="0"/>
              </a:rPr>
              <a:t> un</a:t>
            </a:r>
          </a:p>
          <a:p>
            <a:pPr>
              <a:lnSpc>
                <a:spcPct val="90000"/>
              </a:lnSpc>
              <a:spcAft>
                <a:spcPts val="600"/>
              </a:spcAft>
            </a:pPr>
            <a:r>
              <a:rPr lang="en-US" sz="3200" dirty="0">
                <a:latin typeface="Dante" panose="02020502050200020203" pitchFamily="18" charset="0"/>
              </a:rPr>
              <a:t>   </a:t>
            </a:r>
            <a:r>
              <a:rPr lang="en-US" sz="3200" dirty="0" err="1">
                <a:latin typeface="Dante" panose="02020502050200020203" pitchFamily="18" charset="0"/>
              </a:rPr>
              <a:t>jeune</a:t>
            </a:r>
            <a:r>
              <a:rPr lang="en-US" sz="3200" dirty="0">
                <a:latin typeface="Dante" panose="02020502050200020203" pitchFamily="18" charset="0"/>
              </a:rPr>
              <a:t> garçon avec </a:t>
            </a:r>
            <a:r>
              <a:rPr lang="en-US" sz="3200" dirty="0" err="1">
                <a:latin typeface="Dante" panose="02020502050200020203" pitchFamily="18" charset="0"/>
              </a:rPr>
              <a:t>une</a:t>
            </a:r>
            <a:r>
              <a:rPr lang="en-US" sz="3200" dirty="0">
                <a:latin typeface="Dante" panose="02020502050200020203" pitchFamily="18" charset="0"/>
              </a:rPr>
              <a:t> </a:t>
            </a:r>
            <a:r>
              <a:rPr lang="en-US" sz="3200" dirty="0" err="1">
                <a:latin typeface="Dante" panose="02020502050200020203" pitchFamily="18" charset="0"/>
              </a:rPr>
              <a:t>seule</a:t>
            </a:r>
            <a:r>
              <a:rPr lang="en-US" sz="3200" dirty="0">
                <a:latin typeface="Dante" panose="02020502050200020203" pitchFamily="18" charset="0"/>
              </a:rPr>
              <a:t> jambe qui </a:t>
            </a:r>
            <a:r>
              <a:rPr lang="en-US" sz="3200" dirty="0" err="1">
                <a:latin typeface="Dante" panose="02020502050200020203" pitchFamily="18" charset="0"/>
              </a:rPr>
              <a:t>porte</a:t>
            </a:r>
            <a:r>
              <a:rPr lang="en-US" sz="3200" dirty="0">
                <a:latin typeface="Dante" panose="02020502050200020203" pitchFamily="18" charset="0"/>
              </a:rPr>
              <a:t> </a:t>
            </a:r>
            <a:r>
              <a:rPr lang="en-US" sz="3200" dirty="0" err="1">
                <a:latin typeface="Dante" panose="02020502050200020203" pitchFamily="18" charset="0"/>
              </a:rPr>
              <a:t>toujours</a:t>
            </a:r>
            <a:r>
              <a:rPr lang="en-US" sz="3200" dirty="0">
                <a:latin typeface="Dante" panose="02020502050200020203" pitchFamily="18" charset="0"/>
              </a:rPr>
              <a:t> un bonnet rouge </a:t>
            </a:r>
          </a:p>
          <a:p>
            <a:pPr>
              <a:lnSpc>
                <a:spcPct val="90000"/>
              </a:lnSpc>
              <a:spcAft>
                <a:spcPts val="600"/>
              </a:spcAft>
            </a:pPr>
            <a:r>
              <a:rPr lang="en-US" sz="3200" dirty="0">
                <a:latin typeface="Dante" panose="02020502050200020203" pitchFamily="18" charset="0"/>
              </a:rPr>
              <a:t>   et fume la pipe. Son </a:t>
            </a:r>
            <a:r>
              <a:rPr lang="en-US" sz="3200" dirty="0" err="1">
                <a:latin typeface="Dante" panose="02020502050200020203" pitchFamily="18" charset="0"/>
              </a:rPr>
              <a:t>pouvoir</a:t>
            </a:r>
            <a:r>
              <a:rPr lang="en-US" sz="3200" dirty="0">
                <a:latin typeface="Dante" panose="02020502050200020203" pitchFamily="18" charset="0"/>
              </a:rPr>
              <a:t> </a:t>
            </a:r>
            <a:r>
              <a:rPr lang="en-US" sz="3200" dirty="0" err="1">
                <a:latin typeface="Dante" panose="02020502050200020203" pitchFamily="18" charset="0"/>
              </a:rPr>
              <a:t>magique</a:t>
            </a:r>
            <a:r>
              <a:rPr lang="en-US" sz="3200" dirty="0">
                <a:latin typeface="Dante" panose="02020502050200020203" pitchFamily="18" charset="0"/>
              </a:rPr>
              <a:t> </a:t>
            </a:r>
            <a:r>
              <a:rPr lang="en-US" sz="3200" dirty="0" err="1">
                <a:latin typeface="Dante" panose="02020502050200020203" pitchFamily="18" charset="0"/>
              </a:rPr>
              <a:t>lui</a:t>
            </a:r>
            <a:r>
              <a:rPr lang="en-US" sz="3200" dirty="0">
                <a:latin typeface="Dante" panose="02020502050200020203" pitchFamily="18" charset="0"/>
              </a:rPr>
              <a:t> </a:t>
            </a:r>
            <a:r>
              <a:rPr lang="en-US" sz="3200" dirty="0" err="1">
                <a:latin typeface="Dante" panose="02020502050200020203" pitchFamily="18" charset="0"/>
              </a:rPr>
              <a:t>permet</a:t>
            </a:r>
            <a:r>
              <a:rPr lang="en-US" sz="3200" dirty="0">
                <a:latin typeface="Dante" panose="02020502050200020203" pitchFamily="18" charset="0"/>
              </a:rPr>
              <a:t> de </a:t>
            </a:r>
            <a:r>
              <a:rPr lang="en-US" sz="3200" dirty="0" err="1">
                <a:latin typeface="Dante" panose="02020502050200020203" pitchFamily="18" charset="0"/>
              </a:rPr>
              <a:t>disparaître</a:t>
            </a:r>
            <a:r>
              <a:rPr lang="en-US" sz="3200" dirty="0">
                <a:latin typeface="Dante" panose="02020502050200020203" pitchFamily="18" charset="0"/>
              </a:rPr>
              <a:t> et de </a:t>
            </a:r>
          </a:p>
          <a:p>
            <a:pPr>
              <a:lnSpc>
                <a:spcPct val="90000"/>
              </a:lnSpc>
              <a:spcAft>
                <a:spcPts val="600"/>
              </a:spcAft>
            </a:pPr>
            <a:r>
              <a:rPr lang="en-US" sz="3200" dirty="0">
                <a:latin typeface="Dante" panose="02020502050200020203" pitchFamily="18" charset="0"/>
              </a:rPr>
              <a:t>   </a:t>
            </a:r>
            <a:r>
              <a:rPr lang="en-US" sz="3200" dirty="0" err="1">
                <a:latin typeface="Dante" panose="02020502050200020203" pitchFamily="18" charset="0"/>
              </a:rPr>
              <a:t>créer</a:t>
            </a:r>
            <a:r>
              <a:rPr lang="en-US" sz="3200" dirty="0">
                <a:latin typeface="Dante" panose="02020502050200020203" pitchFamily="18" charset="0"/>
              </a:rPr>
              <a:t> des tourbillons </a:t>
            </a:r>
            <a:r>
              <a:rPr lang="en-US" sz="3200" dirty="0" err="1">
                <a:latin typeface="Dante" panose="02020502050200020203" pitchFamily="18" charset="0"/>
              </a:rPr>
              <a:t>d’eau</a:t>
            </a:r>
            <a:r>
              <a:rPr lang="en-US" sz="3200" dirty="0">
                <a:latin typeface="Dante" panose="02020502050200020203" pitchFamily="18" charset="0"/>
              </a:rPr>
              <a:t>.</a:t>
            </a:r>
          </a:p>
          <a:p>
            <a:pPr>
              <a:lnSpc>
                <a:spcPct val="90000"/>
              </a:lnSpc>
              <a:spcAft>
                <a:spcPts val="600"/>
              </a:spcAft>
            </a:pPr>
            <a:r>
              <a:rPr lang="en-US" sz="3200" dirty="0">
                <a:solidFill>
                  <a:schemeClr val="tx1">
                    <a:alpha val="60000"/>
                  </a:schemeClr>
                </a:solidFill>
              </a:rPr>
              <a:t> </a:t>
            </a:r>
          </a:p>
          <a:p>
            <a:pPr indent="-228600">
              <a:lnSpc>
                <a:spcPct val="90000"/>
              </a:lnSpc>
              <a:spcAft>
                <a:spcPts val="600"/>
              </a:spcAft>
              <a:buFont typeface="Arial" panose="020B0604020202020204" pitchFamily="34" charset="0"/>
              <a:buChar char="•"/>
            </a:pPr>
            <a:endParaRPr lang="en-US" sz="3200" dirty="0">
              <a:solidFill>
                <a:schemeClr val="tx1">
                  <a:alpha val="60000"/>
                </a:schemeClr>
              </a:solidFill>
            </a:endParaRPr>
          </a:p>
        </p:txBody>
      </p:sp>
      <p:pic>
        <p:nvPicPr>
          <p:cNvPr id="10" name="Picture 4" descr="Saci – João Paulo Bragato | Colecionador de Sacis">
            <a:extLst>
              <a:ext uri="{FF2B5EF4-FFF2-40B4-BE49-F238E27FC236}">
                <a16:creationId xmlns:a16="http://schemas.microsoft.com/office/drawing/2014/main" id="{59FE722E-8305-4075-B12D-34AA6364E6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17"/>
          <a:stretch/>
        </p:blipFill>
        <p:spPr bwMode="auto">
          <a:xfrm>
            <a:off x="4198062" y="371393"/>
            <a:ext cx="3660439" cy="4351229"/>
          </a:xfrm>
          <a:prstGeom prst="rect">
            <a:avLst/>
          </a:prstGeom>
          <a:solidFill>
            <a:schemeClr val="bg1">
              <a:lumMod val="95000"/>
            </a:schemeClr>
          </a:solidFill>
          <a:effectLst>
            <a:outerShdw blurRad="508000" dist="101600" dir="5400000" algn="tl" rotWithShape="0">
              <a:prstClr val="black">
                <a:alpha val="10000"/>
              </a:prstClr>
            </a:outerShdw>
          </a:effectLst>
        </p:spPr>
      </p:pic>
      <p:pic>
        <p:nvPicPr>
          <p:cNvPr id="11" name="Picture 2" descr="Saci Arte digitale da Alan Cassiano | Artmajeur">
            <a:extLst>
              <a:ext uri="{FF2B5EF4-FFF2-40B4-BE49-F238E27FC236}">
                <a16:creationId xmlns:a16="http://schemas.microsoft.com/office/drawing/2014/main" id="{C8157521-1EDC-4F99-822F-98B8178F78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8" r="-3" b="22904"/>
          <a:stretch/>
        </p:blipFill>
        <p:spPr bwMode="auto">
          <a:xfrm>
            <a:off x="8096208" y="371393"/>
            <a:ext cx="3660439" cy="4350234"/>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705273"/>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F3B0BD6C-F6C6-4440-B338-68C3D0AC6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AE45EEC-DBED-4458-8FFC-2C38C48BCB6B}"/>
              </a:ext>
            </a:extLst>
          </p:cNvPr>
          <p:cNvSpPr>
            <a:spLocks noGrp="1"/>
          </p:cNvSpPr>
          <p:nvPr>
            <p:ph type="ctrTitle"/>
          </p:nvPr>
        </p:nvSpPr>
        <p:spPr>
          <a:xfrm>
            <a:off x="4591052" y="531524"/>
            <a:ext cx="6819900" cy="1114355"/>
          </a:xfrm>
        </p:spPr>
        <p:txBody>
          <a:bodyPr>
            <a:normAutofit/>
          </a:bodyPr>
          <a:lstStyle/>
          <a:p>
            <a:pPr algn="l"/>
            <a:r>
              <a:rPr lang="it-CH" sz="5200" dirty="0">
                <a:latin typeface="Algerian" panose="04020705040A02060702" pitchFamily="82" charset="0"/>
              </a:rPr>
              <a:t>MULA SEM </a:t>
            </a:r>
            <a:r>
              <a:rPr lang="it-CH" sz="5200" dirty="0" err="1">
                <a:latin typeface="Algerian" panose="04020705040A02060702" pitchFamily="82" charset="0"/>
              </a:rPr>
              <a:t>CABEçA</a:t>
            </a:r>
            <a:endParaRPr lang="it-CH" sz="5200" dirty="0">
              <a:latin typeface="Algerian" panose="04020705040A02060702" pitchFamily="82" charset="0"/>
            </a:endParaRPr>
          </a:p>
        </p:txBody>
      </p:sp>
      <p:sp>
        <p:nvSpPr>
          <p:cNvPr id="3" name="Sottotitolo 2">
            <a:extLst>
              <a:ext uri="{FF2B5EF4-FFF2-40B4-BE49-F238E27FC236}">
                <a16:creationId xmlns:a16="http://schemas.microsoft.com/office/drawing/2014/main" id="{5FD1AA12-10AF-423D-8C36-2A7AC590EC7D}"/>
              </a:ext>
            </a:extLst>
          </p:cNvPr>
          <p:cNvSpPr>
            <a:spLocks noGrp="1"/>
          </p:cNvSpPr>
          <p:nvPr>
            <p:ph type="subTitle" idx="1"/>
          </p:nvPr>
        </p:nvSpPr>
        <p:spPr>
          <a:xfrm>
            <a:off x="4780025" y="1645880"/>
            <a:ext cx="6819900" cy="4508890"/>
          </a:xfrm>
        </p:spPr>
        <p:txBody>
          <a:bodyPr>
            <a:noAutofit/>
          </a:bodyPr>
          <a:lstStyle/>
          <a:p>
            <a:r>
              <a:rPr lang="fr-FR" sz="2800" dirty="0">
                <a:latin typeface="Dante" panose="02020502050200020203" pitchFamily="18" charset="0"/>
              </a:rPr>
              <a:t>La "Mule sans tête" (Mula </a:t>
            </a:r>
            <a:r>
              <a:rPr lang="fr-FR" sz="2800" dirty="0" err="1">
                <a:latin typeface="Dante" panose="02020502050200020203" pitchFamily="18" charset="0"/>
              </a:rPr>
              <a:t>sem</a:t>
            </a:r>
            <a:r>
              <a:rPr lang="fr-FR" sz="2800" dirty="0">
                <a:latin typeface="Dante" panose="02020502050200020203" pitchFamily="18" charset="0"/>
              </a:rPr>
              <a:t> </a:t>
            </a:r>
            <a:r>
              <a:rPr lang="fr-FR" sz="2800" dirty="0" err="1">
                <a:latin typeface="Dante" panose="02020502050200020203" pitchFamily="18" charset="0"/>
              </a:rPr>
              <a:t>cabeça</a:t>
            </a:r>
            <a:r>
              <a:rPr lang="fr-FR" sz="2800" dirty="0">
                <a:latin typeface="Dante" panose="02020502050200020203" pitchFamily="18" charset="0"/>
              </a:rPr>
              <a:t>) est une créature légendaire de la mythologie brésilienne. La protagoniste de la légende est une femme qui a subi une malédiction à cause d’une histoire d’amour avec un prêtre. C’est pourquoi, pendant les nuits entre le jeudi et le vendredi, elle se transforme en une mule avec une grosse flamme à la place de sa tête. Pendant la nuit, elle court et tue ceux qu’elle rencontre et elle mange leurs yeux et leurs doigts. Elle souffle aussi des flammes dans ses narines.</a:t>
            </a:r>
            <a:endParaRPr lang="it-CH" sz="2800" dirty="0">
              <a:latin typeface="Dante" panose="02020502050200020203" pitchFamily="18" charset="0"/>
            </a:endParaRPr>
          </a:p>
        </p:txBody>
      </p:sp>
      <p:pic>
        <p:nvPicPr>
          <p:cNvPr id="2050" name="Picture 2">
            <a:extLst>
              <a:ext uri="{FF2B5EF4-FFF2-40B4-BE49-F238E27FC236}">
                <a16:creationId xmlns:a16="http://schemas.microsoft.com/office/drawing/2014/main" id="{BA02D2E4-3E4A-4D27-9BB0-DCE8CAD1D1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766" r="-1" b="8228"/>
          <a:stretch/>
        </p:blipFill>
        <p:spPr bwMode="auto">
          <a:xfrm>
            <a:off x="-1" y="-2"/>
            <a:ext cx="4191001" cy="39003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 lenda da mula-sem-cabeça de Itupeva - YouTube">
            <a:extLst>
              <a:ext uri="{FF2B5EF4-FFF2-40B4-BE49-F238E27FC236}">
                <a16:creationId xmlns:a16="http://schemas.microsoft.com/office/drawing/2014/main" id="{293C19D2-2670-4E07-87DB-743308133F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53" r="5" b="8918"/>
          <a:stretch/>
        </p:blipFill>
        <p:spPr bwMode="auto">
          <a:xfrm>
            <a:off x="-1" y="4072034"/>
            <a:ext cx="4191001" cy="2785967"/>
          </a:xfrm>
          <a:prstGeom prst="rect">
            <a:avLst/>
          </a:prstGeom>
          <a:noFill/>
          <a:extLst>
            <a:ext uri="{909E8E84-426E-40DD-AFC4-6F175D3DCCD1}">
              <a14:hiddenFill xmlns:a14="http://schemas.microsoft.com/office/drawing/2010/main">
                <a:solidFill>
                  <a:srgbClr val="FFFFFF"/>
                </a:solidFill>
              </a14:hiddenFill>
            </a:ext>
          </a:extLst>
        </p:spPr>
      </p:pic>
      <p:pic>
        <p:nvPicPr>
          <p:cNvPr id="5" name="Elemento grafico 4" descr="Falò con riempimento a tinta unita">
            <a:extLst>
              <a:ext uri="{FF2B5EF4-FFF2-40B4-BE49-F238E27FC236}">
                <a16:creationId xmlns:a16="http://schemas.microsoft.com/office/drawing/2014/main" id="{1B3AB13C-3578-47CB-B4F2-C882F8C695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05343" y="804956"/>
            <a:ext cx="671680" cy="671680"/>
          </a:xfrm>
          <a:prstGeom prst="rect">
            <a:avLst/>
          </a:prstGeom>
        </p:spPr>
      </p:pic>
    </p:spTree>
    <p:extLst>
      <p:ext uri="{BB962C8B-B14F-4D97-AF65-F5344CB8AC3E}">
        <p14:creationId xmlns:p14="http://schemas.microsoft.com/office/powerpoint/2010/main" val="2767240266"/>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75D6C10-B5A7-4715-803E-0501C9C2C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La leggenda della sirena Iara – Por dentro da Língua Portuguesa">
            <a:extLst>
              <a:ext uri="{FF2B5EF4-FFF2-40B4-BE49-F238E27FC236}">
                <a16:creationId xmlns:a16="http://schemas.microsoft.com/office/drawing/2014/main" id="{348D7A18-BBDB-4FBF-962E-B23E8F4FB5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363"/>
          <a:stretch/>
        </p:blipFill>
        <p:spPr bwMode="auto">
          <a:xfrm>
            <a:off x="6623674" y="-7713"/>
            <a:ext cx="5565277" cy="3618029"/>
          </a:xfrm>
          <a:prstGeom prst="rect">
            <a:avLst/>
          </a:prstGeom>
          <a:extLst>
            <a:ext uri="{909E8E84-426E-40DD-AFC4-6F175D3DCCD1}">
              <a14:hiddenFill xmlns:a14="http://schemas.microsoft.com/office/drawing/2010/main">
                <a:solidFill>
                  <a:srgbClr val="FFFFFF"/>
                </a:solidFill>
              </a14:hiddenFill>
            </a:ext>
          </a:extLst>
        </p:spPr>
      </p:pic>
      <p:pic>
        <p:nvPicPr>
          <p:cNvPr id="2052" name="Picture 4" descr="Il pescatore e la sirena: Una favola per adulti eBook: Conte, Enzo:  Amazon.it: Kindle Store">
            <a:extLst>
              <a:ext uri="{FF2B5EF4-FFF2-40B4-BE49-F238E27FC236}">
                <a16:creationId xmlns:a16="http://schemas.microsoft.com/office/drawing/2014/main" id="{4F47E5BC-6B6B-4C13-968B-693BA12C4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3674" y="3778123"/>
            <a:ext cx="5568325" cy="3087589"/>
          </a:xfrm>
          <a:prstGeom prst="rect">
            <a:avLst/>
          </a:prstGeom>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B7B58565-5D93-4A66-9FC0-4EAE12311B16}"/>
              </a:ext>
            </a:extLst>
          </p:cNvPr>
          <p:cNvSpPr>
            <a:spLocks noGrp="1"/>
          </p:cNvSpPr>
          <p:nvPr>
            <p:ph type="ctrTitle"/>
          </p:nvPr>
        </p:nvSpPr>
        <p:spPr>
          <a:xfrm>
            <a:off x="472020" y="346036"/>
            <a:ext cx="6151654" cy="918583"/>
          </a:xfrm>
        </p:spPr>
        <p:txBody>
          <a:bodyPr>
            <a:noAutofit/>
          </a:bodyPr>
          <a:lstStyle/>
          <a:p>
            <a:pPr algn="l"/>
            <a:r>
              <a:rPr lang="it-CH" sz="6600" dirty="0">
                <a:latin typeface="Algerian" panose="04020705040A02060702" pitchFamily="82" charset="0"/>
              </a:rPr>
              <a:t>IARA</a:t>
            </a:r>
          </a:p>
        </p:txBody>
      </p:sp>
      <p:sp>
        <p:nvSpPr>
          <p:cNvPr id="3" name="Sottotitolo 2">
            <a:extLst>
              <a:ext uri="{FF2B5EF4-FFF2-40B4-BE49-F238E27FC236}">
                <a16:creationId xmlns:a16="http://schemas.microsoft.com/office/drawing/2014/main" id="{01CB97C2-EE02-4C28-A23D-D14801BADDCA}"/>
              </a:ext>
            </a:extLst>
          </p:cNvPr>
          <p:cNvSpPr>
            <a:spLocks noGrp="1"/>
          </p:cNvSpPr>
          <p:nvPr>
            <p:ph type="subTitle" idx="1"/>
          </p:nvPr>
        </p:nvSpPr>
        <p:spPr>
          <a:xfrm>
            <a:off x="472020" y="1259113"/>
            <a:ext cx="5623980" cy="4920721"/>
          </a:xfrm>
        </p:spPr>
        <p:txBody>
          <a:bodyPr>
            <a:noAutofit/>
          </a:bodyPr>
          <a:lstStyle/>
          <a:p>
            <a:pPr algn="l"/>
            <a:r>
              <a:rPr lang="fr-FR" sz="3200" dirty="0" err="1">
                <a:latin typeface="Dante" panose="02020502050200020203" pitchFamily="18" charset="0"/>
              </a:rPr>
              <a:t>Iara</a:t>
            </a:r>
            <a:r>
              <a:rPr lang="fr-FR" sz="3200" dirty="0">
                <a:latin typeface="Dante" panose="02020502050200020203" pitchFamily="18" charset="0"/>
              </a:rPr>
              <a:t> ou </a:t>
            </a:r>
            <a:r>
              <a:rPr lang="fr-FR" sz="3200" dirty="0" err="1">
                <a:latin typeface="Dante" panose="02020502050200020203" pitchFamily="18" charset="0"/>
              </a:rPr>
              <a:t>Uiara</a:t>
            </a:r>
            <a:r>
              <a:rPr lang="fr-FR" sz="3200" dirty="0">
                <a:latin typeface="Dante" panose="02020502050200020203" pitchFamily="18" charset="0"/>
              </a:rPr>
              <a:t> est une créature aquatique du folklore brésilien, avec l’apparence d’une femme dans la partie supérieure du corps et d’un poisson dans la partie inférieure. Elle a de longs cheveux noirs. Elle possède une beauté très fascinante et séduisante. Elle se baigne dans les eaux des rivières et elle attire facilement les hommes avec son beau visage, en chantant une mélodie irrésistible.</a:t>
            </a:r>
            <a:endParaRPr lang="it-CH" sz="3200" dirty="0">
              <a:latin typeface="Dante" panose="02020502050200020203" pitchFamily="18" charset="0"/>
            </a:endParaRPr>
          </a:p>
        </p:txBody>
      </p:sp>
      <p:pic>
        <p:nvPicPr>
          <p:cNvPr id="7" name="Elemento grafico 6" descr="Sirena contorno">
            <a:extLst>
              <a:ext uri="{FF2B5EF4-FFF2-40B4-BE49-F238E27FC236}">
                <a16:creationId xmlns:a16="http://schemas.microsoft.com/office/drawing/2014/main" id="{CB385519-8A00-474D-94A4-14181261F3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53613" y="381651"/>
            <a:ext cx="658223" cy="658223"/>
          </a:xfrm>
          <a:prstGeom prst="rect">
            <a:avLst/>
          </a:prstGeom>
        </p:spPr>
      </p:pic>
    </p:spTree>
    <p:extLst>
      <p:ext uri="{BB962C8B-B14F-4D97-AF65-F5344CB8AC3E}">
        <p14:creationId xmlns:p14="http://schemas.microsoft.com/office/powerpoint/2010/main" val="19364780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975AD8-ABE7-4A8D-9F9E-871BD37E26D5}"/>
              </a:ext>
            </a:extLst>
          </p:cNvPr>
          <p:cNvSpPr>
            <a:spLocks noGrp="1"/>
          </p:cNvSpPr>
          <p:nvPr>
            <p:ph type="ctrTitle"/>
          </p:nvPr>
        </p:nvSpPr>
        <p:spPr>
          <a:xfrm>
            <a:off x="1524000" y="2768203"/>
            <a:ext cx="9144000" cy="1321594"/>
          </a:xfrm>
        </p:spPr>
        <p:txBody>
          <a:bodyPr>
            <a:noAutofit/>
          </a:bodyPr>
          <a:lstStyle/>
          <a:p>
            <a:r>
              <a:rPr lang="it-CH" sz="8800" dirty="0" err="1">
                <a:latin typeface="Algerian" panose="04020705040A02060702" pitchFamily="82" charset="0"/>
              </a:rPr>
              <a:t>superstitions</a:t>
            </a:r>
            <a:endParaRPr lang="it-CH" sz="8800" dirty="0">
              <a:latin typeface="Algerian" panose="04020705040A02060702" pitchFamily="82" charset="0"/>
            </a:endParaRPr>
          </a:p>
        </p:txBody>
      </p:sp>
    </p:spTree>
    <p:extLst>
      <p:ext uri="{BB962C8B-B14F-4D97-AF65-F5344CB8AC3E}">
        <p14:creationId xmlns:p14="http://schemas.microsoft.com/office/powerpoint/2010/main" val="18052078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909</Words>
  <Application>Microsoft Office PowerPoint</Application>
  <PresentationFormat>Widescreen</PresentationFormat>
  <Paragraphs>120</Paragraphs>
  <Slides>13</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13</vt:i4>
      </vt:variant>
    </vt:vector>
  </HeadingPairs>
  <TitlesOfParts>
    <vt:vector size="21" baseType="lpstr">
      <vt:lpstr>Aldhabi</vt:lpstr>
      <vt:lpstr>Algerian</vt:lpstr>
      <vt:lpstr>Arial</vt:lpstr>
      <vt:lpstr>Calibri</vt:lpstr>
      <vt:lpstr>Calibri Light</vt:lpstr>
      <vt:lpstr>Dante</vt:lpstr>
      <vt:lpstr>Segoe UI</vt:lpstr>
      <vt:lpstr>Tema di Office</vt:lpstr>
      <vt:lpstr>Légendes et superstitions du Brésil</vt:lpstr>
      <vt:lpstr>Bonjour à tous, aujourd’hui nous allons analiser des légendes et des superstitions du Brésil.  Le Brésil est un pays très celèbre pour ses légendes et ses supertitions. Nous avons choisi le Brésil parce que nos familiers ont vécu longtemps dans ce pays.  Aussi parce que nous aimons beaucoup ce pays et ses traditions.</vt:lpstr>
      <vt:lpstr>INTRODUCTION</vt:lpstr>
      <vt:lpstr>légendes</vt:lpstr>
      <vt:lpstr>CURUPIRA</vt:lpstr>
      <vt:lpstr>.                                                                                                                                                                                                                                                                                                              SACI</vt:lpstr>
      <vt:lpstr>MULA SEM CABEçA</vt:lpstr>
      <vt:lpstr>IARA</vt:lpstr>
      <vt:lpstr>superstitions</vt:lpstr>
      <vt:lpstr>Presentazione standard di PowerPoint</vt:lpstr>
      <vt:lpstr>ITAPARICA</vt:lpstr>
      <vt:lpstr>ITAPARICA</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Légendes et superstitions du Brésil</dc:title>
  <dc:creator>Alessandra Regazzoni</dc:creator>
  <cp:lastModifiedBy>Matilde Colombo</cp:lastModifiedBy>
  <cp:revision>44</cp:revision>
  <dcterms:created xsi:type="dcterms:W3CDTF">2021-03-29T14:28:24Z</dcterms:created>
  <dcterms:modified xsi:type="dcterms:W3CDTF">2021-05-17T14:57:34Z</dcterms:modified>
</cp:coreProperties>
</file>