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82" d="100"/>
          <a:sy n="82" d="100"/>
        </p:scale>
        <p:origin x="72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mj-lt"/>
                <a:ea typeface="+mn-ea"/>
                <a:cs typeface="+mn-cs"/>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accent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lvl1pPr>
              <a:defRPr>
                <a:solidFill>
                  <a:schemeClr val="accent1"/>
                </a:solidFill>
              </a:defRPr>
            </a:lvl1pPr>
          </a:lstStyle>
          <a:p>
            <a:fld id="{C0A1B8BF-0ED4-44E8-9ADF-4CF2DCD39FB2}" type="datetimeFigureOut">
              <a:rPr lang="it-CH" smtClean="0"/>
              <a:t>06.06.2021</a:t>
            </a:fld>
            <a:endParaRPr lang="it-CH"/>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it-CH"/>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960E86F0-7196-4C0A-BC63-C0F05A49FC67}" type="slidenum">
              <a:rPr lang="it-CH" smtClean="0"/>
              <a:t>‹N›</a:t>
            </a:fld>
            <a:endParaRPr lang="it-CH"/>
          </a:p>
        </p:txBody>
      </p:sp>
      <p:cxnSp>
        <p:nvCxnSpPr>
          <p:cNvPr id="8" name="Straight Connector 7"/>
          <p:cNvCxnSpPr/>
          <p:nvPr/>
        </p:nvCxnSpPr>
        <p:spPr>
          <a:xfrm>
            <a:off x="1978660" y="3733800"/>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3777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0A1B8BF-0ED4-44E8-9ADF-4CF2DCD39FB2}" type="datetimeFigureOut">
              <a:rPr lang="it-CH" smtClean="0"/>
              <a:t>06.06.2021</a:t>
            </a:fld>
            <a:endParaRPr lang="it-CH"/>
          </a:p>
        </p:txBody>
      </p:sp>
      <p:sp>
        <p:nvSpPr>
          <p:cNvPr id="5" name="Footer Placeholder 4"/>
          <p:cNvSpPr>
            <a:spLocks noGrp="1"/>
          </p:cNvSpPr>
          <p:nvPr>
            <p:ph type="ftr" sz="quarter" idx="11"/>
          </p:nvPr>
        </p:nvSpPr>
        <p:spPr/>
        <p:txBody>
          <a:bodyPr/>
          <a:lstStyle/>
          <a:p>
            <a:endParaRPr lang="it-CH"/>
          </a:p>
        </p:txBody>
      </p:sp>
      <p:sp>
        <p:nvSpPr>
          <p:cNvPr id="6" name="Slide Number Placeholder 5"/>
          <p:cNvSpPr>
            <a:spLocks noGrp="1"/>
          </p:cNvSpPr>
          <p:nvPr>
            <p:ph type="sldNum" sz="quarter" idx="12"/>
          </p:nvPr>
        </p:nvSpPr>
        <p:spPr/>
        <p:txBody>
          <a:bodyPr/>
          <a:lstStyle/>
          <a:p>
            <a:fld id="{960E86F0-7196-4C0A-BC63-C0F05A49FC67}" type="slidenum">
              <a:rPr lang="it-CH" smtClean="0"/>
              <a:t>‹N›</a:t>
            </a:fld>
            <a:endParaRPr lang="it-CH"/>
          </a:p>
        </p:txBody>
      </p:sp>
    </p:spTree>
    <p:extLst>
      <p:ext uri="{BB962C8B-B14F-4D97-AF65-F5344CB8AC3E}">
        <p14:creationId xmlns:p14="http://schemas.microsoft.com/office/powerpoint/2010/main" val="545313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0A1B8BF-0ED4-44E8-9ADF-4CF2DCD39FB2}" type="datetimeFigureOut">
              <a:rPr lang="it-CH" smtClean="0"/>
              <a:t>06.06.2021</a:t>
            </a:fld>
            <a:endParaRPr lang="it-CH"/>
          </a:p>
        </p:txBody>
      </p:sp>
      <p:sp>
        <p:nvSpPr>
          <p:cNvPr id="5" name="Footer Placeholder 4"/>
          <p:cNvSpPr>
            <a:spLocks noGrp="1"/>
          </p:cNvSpPr>
          <p:nvPr>
            <p:ph type="ftr" sz="quarter" idx="11"/>
          </p:nvPr>
        </p:nvSpPr>
        <p:spPr/>
        <p:txBody>
          <a:bodyPr/>
          <a:lstStyle/>
          <a:p>
            <a:endParaRPr lang="it-CH"/>
          </a:p>
        </p:txBody>
      </p:sp>
      <p:sp>
        <p:nvSpPr>
          <p:cNvPr id="6" name="Slide Number Placeholder 5"/>
          <p:cNvSpPr>
            <a:spLocks noGrp="1"/>
          </p:cNvSpPr>
          <p:nvPr>
            <p:ph type="sldNum" sz="quarter" idx="12"/>
          </p:nvPr>
        </p:nvSpPr>
        <p:spPr/>
        <p:txBody>
          <a:bodyPr/>
          <a:lstStyle/>
          <a:p>
            <a:fld id="{960E86F0-7196-4C0A-BC63-C0F05A49FC67}" type="slidenum">
              <a:rPr lang="it-CH" smtClean="0"/>
              <a:t>‹N›</a:t>
            </a:fld>
            <a:endParaRPr lang="it-CH"/>
          </a:p>
        </p:txBody>
      </p:sp>
    </p:spTree>
    <p:extLst>
      <p:ext uri="{BB962C8B-B14F-4D97-AF65-F5344CB8AC3E}">
        <p14:creationId xmlns:p14="http://schemas.microsoft.com/office/powerpoint/2010/main" val="789067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0A1B8BF-0ED4-44E8-9ADF-4CF2DCD39FB2}" type="datetimeFigureOut">
              <a:rPr lang="it-CH" smtClean="0"/>
              <a:t>06.06.2021</a:t>
            </a:fld>
            <a:endParaRPr lang="it-CH"/>
          </a:p>
        </p:txBody>
      </p:sp>
      <p:sp>
        <p:nvSpPr>
          <p:cNvPr id="5" name="Footer Placeholder 4"/>
          <p:cNvSpPr>
            <a:spLocks noGrp="1"/>
          </p:cNvSpPr>
          <p:nvPr>
            <p:ph type="ftr" sz="quarter" idx="11"/>
          </p:nvPr>
        </p:nvSpPr>
        <p:spPr/>
        <p:txBody>
          <a:bodyPr/>
          <a:lstStyle/>
          <a:p>
            <a:endParaRPr lang="it-CH"/>
          </a:p>
        </p:txBody>
      </p:sp>
      <p:sp>
        <p:nvSpPr>
          <p:cNvPr id="6" name="Slide Number Placeholder 5"/>
          <p:cNvSpPr>
            <a:spLocks noGrp="1"/>
          </p:cNvSpPr>
          <p:nvPr>
            <p:ph type="sldNum" sz="quarter" idx="12"/>
          </p:nvPr>
        </p:nvSpPr>
        <p:spPr/>
        <p:txBody>
          <a:bodyPr/>
          <a:lstStyle/>
          <a:p>
            <a:fld id="{960E86F0-7196-4C0A-BC63-C0F05A49FC67}" type="slidenum">
              <a:rPr lang="it-CH" smtClean="0"/>
              <a:t>‹N›</a:t>
            </a:fld>
            <a:endParaRPr lang="it-CH"/>
          </a:p>
        </p:txBody>
      </p:sp>
    </p:spTree>
    <p:extLst>
      <p:ext uri="{BB962C8B-B14F-4D97-AF65-F5344CB8AC3E}">
        <p14:creationId xmlns:p14="http://schemas.microsoft.com/office/powerpoint/2010/main" val="3459749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marL="0" algn="ctr" defTabSz="914400" rtl="0" eaLnBrk="1" latinLnBrk="0" hangingPunct="1">
              <a:lnSpc>
                <a:spcPct val="85000"/>
              </a:lnSpc>
              <a:spcBef>
                <a:spcPct val="0"/>
              </a:spcBef>
              <a:buNone/>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Corbel" pitchFamily="34" charset="0"/>
                <a:ea typeface="+mn-ea"/>
                <a:cs typeface="+mn-cs"/>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C0A1B8BF-0ED4-44E8-9ADF-4CF2DCD39FB2}" type="datetimeFigureOut">
              <a:rPr lang="it-CH" smtClean="0"/>
              <a:t>06.06.2021</a:t>
            </a:fld>
            <a:endParaRPr lang="it-CH"/>
          </a:p>
        </p:txBody>
      </p:sp>
      <p:sp>
        <p:nvSpPr>
          <p:cNvPr id="5" name="Footer Placeholder 4"/>
          <p:cNvSpPr>
            <a:spLocks noGrp="1"/>
          </p:cNvSpPr>
          <p:nvPr>
            <p:ph type="ftr" sz="quarter" idx="11"/>
          </p:nvPr>
        </p:nvSpPr>
        <p:spPr/>
        <p:txBody>
          <a:bodyPr/>
          <a:lstStyle/>
          <a:p>
            <a:endParaRPr lang="it-CH"/>
          </a:p>
        </p:txBody>
      </p:sp>
      <p:sp>
        <p:nvSpPr>
          <p:cNvPr id="6" name="Slide Number Placeholder 5"/>
          <p:cNvSpPr>
            <a:spLocks noGrp="1"/>
          </p:cNvSpPr>
          <p:nvPr>
            <p:ph type="sldNum" sz="quarter" idx="12"/>
          </p:nvPr>
        </p:nvSpPr>
        <p:spPr/>
        <p:txBody>
          <a:bodyPr/>
          <a:lstStyle/>
          <a:p>
            <a:fld id="{960E86F0-7196-4C0A-BC63-C0F05A49FC67}" type="slidenum">
              <a:rPr lang="it-CH" smtClean="0"/>
              <a:t>‹N›</a:t>
            </a:fld>
            <a:endParaRPr lang="it-CH"/>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4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C0A1B8BF-0ED4-44E8-9ADF-4CF2DCD39FB2}" type="datetimeFigureOut">
              <a:rPr lang="it-CH" smtClean="0"/>
              <a:t>06.06.2021</a:t>
            </a:fld>
            <a:endParaRPr lang="it-CH"/>
          </a:p>
        </p:txBody>
      </p:sp>
      <p:sp>
        <p:nvSpPr>
          <p:cNvPr id="6" name="Footer Placeholder 5"/>
          <p:cNvSpPr>
            <a:spLocks noGrp="1"/>
          </p:cNvSpPr>
          <p:nvPr>
            <p:ph type="ftr" sz="quarter" idx="11"/>
          </p:nvPr>
        </p:nvSpPr>
        <p:spPr/>
        <p:txBody>
          <a:bodyPr/>
          <a:lstStyle/>
          <a:p>
            <a:endParaRPr lang="it-CH"/>
          </a:p>
        </p:txBody>
      </p:sp>
      <p:sp>
        <p:nvSpPr>
          <p:cNvPr id="7" name="Slide Number Placeholder 6"/>
          <p:cNvSpPr>
            <a:spLocks noGrp="1"/>
          </p:cNvSpPr>
          <p:nvPr>
            <p:ph type="sldNum" sz="quarter" idx="12"/>
          </p:nvPr>
        </p:nvSpPr>
        <p:spPr/>
        <p:txBody>
          <a:bodyPr/>
          <a:lstStyle/>
          <a:p>
            <a:fld id="{960E86F0-7196-4C0A-BC63-C0F05A49FC67}" type="slidenum">
              <a:rPr lang="it-CH" smtClean="0"/>
              <a:t>‹N›</a:t>
            </a:fld>
            <a:endParaRPr lang="it-CH"/>
          </a:p>
        </p:txBody>
      </p:sp>
    </p:spTree>
    <p:extLst>
      <p:ext uri="{BB962C8B-B14F-4D97-AF65-F5344CB8AC3E}">
        <p14:creationId xmlns:p14="http://schemas.microsoft.com/office/powerpoint/2010/main" val="2262105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C0A1B8BF-0ED4-44E8-9ADF-4CF2DCD39FB2}" type="datetimeFigureOut">
              <a:rPr lang="it-CH" smtClean="0"/>
              <a:t>06.06.2021</a:t>
            </a:fld>
            <a:endParaRPr lang="it-CH"/>
          </a:p>
        </p:txBody>
      </p:sp>
      <p:sp>
        <p:nvSpPr>
          <p:cNvPr id="8" name="Footer Placeholder 7"/>
          <p:cNvSpPr>
            <a:spLocks noGrp="1"/>
          </p:cNvSpPr>
          <p:nvPr>
            <p:ph type="ftr" sz="quarter" idx="11"/>
          </p:nvPr>
        </p:nvSpPr>
        <p:spPr/>
        <p:txBody>
          <a:bodyPr/>
          <a:lstStyle/>
          <a:p>
            <a:endParaRPr lang="it-CH"/>
          </a:p>
        </p:txBody>
      </p:sp>
      <p:sp>
        <p:nvSpPr>
          <p:cNvPr id="9" name="Slide Number Placeholder 8"/>
          <p:cNvSpPr>
            <a:spLocks noGrp="1"/>
          </p:cNvSpPr>
          <p:nvPr>
            <p:ph type="sldNum" sz="quarter" idx="12"/>
          </p:nvPr>
        </p:nvSpPr>
        <p:spPr/>
        <p:txBody>
          <a:bodyPr/>
          <a:lstStyle/>
          <a:p>
            <a:fld id="{960E86F0-7196-4C0A-BC63-C0F05A49FC67}" type="slidenum">
              <a:rPr lang="it-CH" smtClean="0"/>
              <a:t>‹N›</a:t>
            </a:fld>
            <a:endParaRPr lang="it-CH"/>
          </a:p>
        </p:txBody>
      </p:sp>
    </p:spTree>
    <p:extLst>
      <p:ext uri="{BB962C8B-B14F-4D97-AF65-F5344CB8AC3E}">
        <p14:creationId xmlns:p14="http://schemas.microsoft.com/office/powerpoint/2010/main" val="691165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C0A1B8BF-0ED4-44E8-9ADF-4CF2DCD39FB2}" type="datetimeFigureOut">
              <a:rPr lang="it-CH" smtClean="0"/>
              <a:t>06.06.2021</a:t>
            </a:fld>
            <a:endParaRPr lang="it-CH"/>
          </a:p>
        </p:txBody>
      </p:sp>
      <p:sp>
        <p:nvSpPr>
          <p:cNvPr id="4" name="Footer Placeholder 3"/>
          <p:cNvSpPr>
            <a:spLocks noGrp="1"/>
          </p:cNvSpPr>
          <p:nvPr>
            <p:ph type="ftr" sz="quarter" idx="11"/>
          </p:nvPr>
        </p:nvSpPr>
        <p:spPr/>
        <p:txBody>
          <a:bodyPr/>
          <a:lstStyle/>
          <a:p>
            <a:endParaRPr lang="it-CH"/>
          </a:p>
        </p:txBody>
      </p:sp>
      <p:sp>
        <p:nvSpPr>
          <p:cNvPr id="5" name="Slide Number Placeholder 4"/>
          <p:cNvSpPr>
            <a:spLocks noGrp="1"/>
          </p:cNvSpPr>
          <p:nvPr>
            <p:ph type="sldNum" sz="quarter" idx="12"/>
          </p:nvPr>
        </p:nvSpPr>
        <p:spPr/>
        <p:txBody>
          <a:bodyPr/>
          <a:lstStyle/>
          <a:p>
            <a:fld id="{960E86F0-7196-4C0A-BC63-C0F05A49FC67}" type="slidenum">
              <a:rPr lang="it-CH" smtClean="0"/>
              <a:t>‹N›</a:t>
            </a:fld>
            <a:endParaRPr lang="it-CH"/>
          </a:p>
        </p:txBody>
      </p:sp>
    </p:spTree>
    <p:extLst>
      <p:ext uri="{BB962C8B-B14F-4D97-AF65-F5344CB8AC3E}">
        <p14:creationId xmlns:p14="http://schemas.microsoft.com/office/powerpoint/2010/main" val="2861590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A1B8BF-0ED4-44E8-9ADF-4CF2DCD39FB2}" type="datetimeFigureOut">
              <a:rPr lang="it-CH" smtClean="0"/>
              <a:t>06.06.2021</a:t>
            </a:fld>
            <a:endParaRPr lang="it-CH"/>
          </a:p>
        </p:txBody>
      </p:sp>
      <p:sp>
        <p:nvSpPr>
          <p:cNvPr id="3" name="Footer Placeholder 2"/>
          <p:cNvSpPr>
            <a:spLocks noGrp="1"/>
          </p:cNvSpPr>
          <p:nvPr>
            <p:ph type="ftr" sz="quarter" idx="11"/>
          </p:nvPr>
        </p:nvSpPr>
        <p:spPr/>
        <p:txBody>
          <a:bodyPr/>
          <a:lstStyle/>
          <a:p>
            <a:endParaRPr lang="it-CH"/>
          </a:p>
        </p:txBody>
      </p:sp>
      <p:sp>
        <p:nvSpPr>
          <p:cNvPr id="4" name="Slide Number Placeholder 3"/>
          <p:cNvSpPr>
            <a:spLocks noGrp="1"/>
          </p:cNvSpPr>
          <p:nvPr>
            <p:ph type="sldNum" sz="quarter" idx="12"/>
          </p:nvPr>
        </p:nvSpPr>
        <p:spPr/>
        <p:txBody>
          <a:bodyPr/>
          <a:lstStyle/>
          <a:p>
            <a:fld id="{960E86F0-7196-4C0A-BC63-C0F05A49FC67}" type="slidenum">
              <a:rPr lang="it-CH" smtClean="0"/>
              <a:t>‹N›</a:t>
            </a:fld>
            <a:endParaRPr lang="it-CH"/>
          </a:p>
        </p:txBody>
      </p:sp>
    </p:spTree>
    <p:extLst>
      <p:ext uri="{BB962C8B-B14F-4D97-AF65-F5344CB8AC3E}">
        <p14:creationId xmlns:p14="http://schemas.microsoft.com/office/powerpoint/2010/main" val="670609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C0A1B8BF-0ED4-44E8-9ADF-4CF2DCD39FB2}" type="datetimeFigureOut">
              <a:rPr lang="it-CH" smtClean="0"/>
              <a:t>06.06.2021</a:t>
            </a:fld>
            <a:endParaRPr lang="it-CH"/>
          </a:p>
        </p:txBody>
      </p:sp>
      <p:sp>
        <p:nvSpPr>
          <p:cNvPr id="6" name="Footer Placeholder 5"/>
          <p:cNvSpPr>
            <a:spLocks noGrp="1"/>
          </p:cNvSpPr>
          <p:nvPr>
            <p:ph type="ftr" sz="quarter" idx="11"/>
          </p:nvPr>
        </p:nvSpPr>
        <p:spPr/>
        <p:txBody>
          <a:bodyPr/>
          <a:lstStyle/>
          <a:p>
            <a:endParaRPr lang="it-CH"/>
          </a:p>
        </p:txBody>
      </p:sp>
      <p:sp>
        <p:nvSpPr>
          <p:cNvPr id="7" name="Slide Number Placeholder 6"/>
          <p:cNvSpPr>
            <a:spLocks noGrp="1"/>
          </p:cNvSpPr>
          <p:nvPr>
            <p:ph type="sldNum" sz="quarter" idx="12"/>
          </p:nvPr>
        </p:nvSpPr>
        <p:spPr/>
        <p:txBody>
          <a:bodyPr/>
          <a:lstStyle/>
          <a:p>
            <a:fld id="{960E86F0-7196-4C0A-BC63-C0F05A49FC67}" type="slidenum">
              <a:rPr lang="it-CH" smtClean="0"/>
              <a:t>‹N›</a:t>
            </a:fld>
            <a:endParaRPr lang="it-CH"/>
          </a:p>
        </p:txBody>
      </p:sp>
    </p:spTree>
    <p:extLst>
      <p:ext uri="{BB962C8B-B14F-4D97-AF65-F5344CB8AC3E}">
        <p14:creationId xmlns:p14="http://schemas.microsoft.com/office/powerpoint/2010/main" val="2639845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C0A1B8BF-0ED4-44E8-9ADF-4CF2DCD39FB2}" type="datetimeFigureOut">
              <a:rPr lang="it-CH" smtClean="0"/>
              <a:t>06.06.2021</a:t>
            </a:fld>
            <a:endParaRPr lang="it-CH"/>
          </a:p>
        </p:txBody>
      </p:sp>
      <p:sp>
        <p:nvSpPr>
          <p:cNvPr id="6" name="Footer Placeholder 5"/>
          <p:cNvSpPr>
            <a:spLocks noGrp="1"/>
          </p:cNvSpPr>
          <p:nvPr>
            <p:ph type="ftr" sz="quarter" idx="11"/>
          </p:nvPr>
        </p:nvSpPr>
        <p:spPr/>
        <p:txBody>
          <a:bodyPr/>
          <a:lstStyle/>
          <a:p>
            <a:endParaRPr lang="it-CH"/>
          </a:p>
        </p:txBody>
      </p:sp>
      <p:sp>
        <p:nvSpPr>
          <p:cNvPr id="7" name="Slide Number Placeholder 6"/>
          <p:cNvSpPr>
            <a:spLocks noGrp="1"/>
          </p:cNvSpPr>
          <p:nvPr>
            <p:ph type="sldNum" sz="quarter" idx="12"/>
          </p:nvPr>
        </p:nvSpPr>
        <p:spPr/>
        <p:txBody>
          <a:bodyPr/>
          <a:lstStyle/>
          <a:p>
            <a:fld id="{960E86F0-7196-4C0A-BC63-C0F05A49FC67}" type="slidenum">
              <a:rPr lang="it-CH" smtClean="0"/>
              <a:t>‹N›</a:t>
            </a:fld>
            <a:endParaRPr lang="it-CH"/>
          </a:p>
        </p:txBody>
      </p:sp>
    </p:spTree>
    <p:extLst>
      <p:ext uri="{BB962C8B-B14F-4D97-AF65-F5344CB8AC3E}">
        <p14:creationId xmlns:p14="http://schemas.microsoft.com/office/powerpoint/2010/main" val="2103757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C0A1B8BF-0ED4-44E8-9ADF-4CF2DCD39FB2}" type="datetimeFigureOut">
              <a:rPr lang="it-CH" smtClean="0"/>
              <a:t>06.06.2021</a:t>
            </a:fld>
            <a:endParaRPr lang="it-CH"/>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it-CH"/>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960E86F0-7196-4C0A-BC63-C0F05A49FC67}" type="slidenum">
              <a:rPr lang="it-CH" smtClean="0"/>
              <a:t>‹N›</a:t>
            </a:fld>
            <a:endParaRPr lang="it-CH"/>
          </a:p>
        </p:txBody>
      </p:sp>
    </p:spTree>
    <p:extLst>
      <p:ext uri="{BB962C8B-B14F-4D97-AF65-F5344CB8AC3E}">
        <p14:creationId xmlns:p14="http://schemas.microsoft.com/office/powerpoint/2010/main" val="4223640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4a"/><Relationship Id="rId1" Type="http://schemas.openxmlformats.org/officeDocument/2006/relationships/audio" Target="NULL" TargetMode="Externa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1E222D39-6CF6-4F95-9349-561F72C074B9}"/>
              </a:ext>
            </a:extLst>
          </p:cNvPr>
          <p:cNvSpPr>
            <a:spLocks noGrp="1"/>
          </p:cNvSpPr>
          <p:nvPr>
            <p:ph type="subTitle" idx="1"/>
          </p:nvPr>
        </p:nvSpPr>
        <p:spPr>
          <a:xfrm>
            <a:off x="0" y="0"/>
            <a:ext cx="12192000" cy="6858000"/>
          </a:xfrm>
          <a:solidFill>
            <a:schemeClr val="accent4"/>
          </a:solidFill>
          <a:ln>
            <a:noFill/>
          </a:ln>
        </p:spPr>
        <p:style>
          <a:lnRef idx="0">
            <a:scrgbClr r="0" g="0" b="0"/>
          </a:lnRef>
          <a:fillRef idx="0">
            <a:scrgbClr r="0" g="0" b="0"/>
          </a:fillRef>
          <a:effectRef idx="0">
            <a:scrgbClr r="0" g="0" b="0"/>
          </a:effectRef>
          <a:fontRef idx="minor">
            <a:schemeClr val="lt1"/>
          </a:fontRef>
        </p:style>
        <p:txBody>
          <a:bodyPr>
            <a:normAutofit/>
          </a:bodyPr>
          <a:lstStyle/>
          <a:p>
            <a:endParaRPr lang="fr-FR" sz="8000" dirty="0"/>
          </a:p>
          <a:p>
            <a:r>
              <a:rPr lang="fr-FR" sz="8000" dirty="0">
                <a:solidFill>
                  <a:schemeClr val="tx1"/>
                </a:solidFill>
              </a:rPr>
              <a:t>LA LÉGENDE DE LA MAITRESSE DE CUBA</a:t>
            </a:r>
            <a:endParaRPr lang="it-CH" sz="8000" dirty="0">
              <a:solidFill>
                <a:schemeClr val="tx1"/>
              </a:solidFill>
            </a:endParaRPr>
          </a:p>
        </p:txBody>
      </p:sp>
      <p:pic>
        <p:nvPicPr>
          <p:cNvPr id="4" name="Audio registrato">
            <a:extLst>
              <a:ext uri="{FF2B5EF4-FFF2-40B4-BE49-F238E27FC236}">
                <a16:creationId xmlns:a16="http://schemas.microsoft.com/office/drawing/2014/main" id="{2A4ED125-1EF8-4832-A610-F4FA9D7540CA}"/>
              </a:ext>
            </a:extLst>
          </p:cNvPr>
          <p:cNvPicPr>
            <a:picLocks noChangeAspect="1"/>
          </p:cNvPicPr>
          <p:nvPr>
            <a:audioFile r:link="rId1"/>
            <p:extLst>
              <p:ext uri="{DAA4B4D4-6D71-4841-9C94-3DE7FCFB9230}">
                <p14:media xmlns:p14="http://schemas.microsoft.com/office/powerpoint/2010/main" r:embed="rId2">
                  <p14:trim st="1564" end="1097.8276"/>
                </p14:media>
              </p:ext>
            </p:extLst>
          </p:nvPr>
        </p:nvPicPr>
        <p:blipFill>
          <a:blip r:embed="rId4"/>
          <a:stretch>
            <a:fillRect/>
          </a:stretch>
        </p:blipFill>
        <p:spPr>
          <a:xfrm>
            <a:off x="6096003" y="3641726"/>
            <a:ext cx="487366" cy="487366"/>
          </a:xfrm>
          <a:prstGeom prst="rect">
            <a:avLst/>
          </a:prstGeom>
          <a:noFill/>
          <a:ln cap="flat">
            <a:noFill/>
          </a:ln>
        </p:spPr>
      </p:pic>
    </p:spTree>
    <p:extLst>
      <p:ext uri="{BB962C8B-B14F-4D97-AF65-F5344CB8AC3E}">
        <p14:creationId xmlns:p14="http://schemas.microsoft.com/office/powerpoint/2010/main" val="2670709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4"/>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2">
                  <p:stCondLst>
                    <p:cond delay="indefinite"/>
                  </p:stCondLst>
                  <p:endCondLst>
                    <p:cond evt="onNext" delay="0">
                      <p:tgtEl>
                        <p:sldTgt/>
                      </p:tgtEl>
                    </p:cond>
                    <p:cond evt="onPrev"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2C19633-7034-4ABE-BF85-819F0B8039A7}"/>
              </a:ext>
            </a:extLst>
          </p:cNvPr>
          <p:cNvSpPr>
            <a:spLocks noGrp="1"/>
          </p:cNvSpPr>
          <p:nvPr>
            <p:ph idx="1"/>
          </p:nvPr>
        </p:nvSpPr>
        <p:spPr>
          <a:xfrm>
            <a:off x="559836" y="540020"/>
            <a:ext cx="3653850" cy="5777959"/>
          </a:xfr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a:normAutofit fontScale="92500" lnSpcReduction="20000"/>
          </a:bodyPr>
          <a:lstStyle/>
          <a:p>
            <a:pPr marL="0" indent="0">
              <a:buNone/>
            </a:pPr>
            <a:endParaRPr lang="fr-FR" sz="3900" dirty="0"/>
          </a:p>
          <a:p>
            <a:pPr marL="0" indent="0">
              <a:buNone/>
            </a:pPr>
            <a:r>
              <a:rPr lang="fr-FR" sz="3900" dirty="0"/>
              <a:t>J'ai décidé de faire cette légende parce que je viens de Cuba, et parce que je trouve important de connaître l’histoire du pays d'où je viens. Cette légende deviendra la religion de Cuba.</a:t>
            </a:r>
            <a:br>
              <a:rPr lang="fr-FR" sz="3200" dirty="0"/>
            </a:br>
            <a:endParaRPr lang="it-CH" sz="3200" dirty="0"/>
          </a:p>
        </p:txBody>
      </p:sp>
      <p:pic>
        <p:nvPicPr>
          <p:cNvPr id="4" name="Immagine 3">
            <a:extLst>
              <a:ext uri="{FF2B5EF4-FFF2-40B4-BE49-F238E27FC236}">
                <a16:creationId xmlns:a16="http://schemas.microsoft.com/office/drawing/2014/main" id="{2F808948-C2F0-46B8-9A2E-D6683CD99FC7}"/>
              </a:ext>
            </a:extLst>
          </p:cNvPr>
          <p:cNvPicPr>
            <a:picLocks noChangeAspect="1"/>
          </p:cNvPicPr>
          <p:nvPr/>
        </p:nvPicPr>
        <p:blipFill>
          <a:blip r:embed="rId4"/>
          <a:stretch>
            <a:fillRect/>
          </a:stretch>
        </p:blipFill>
        <p:spPr>
          <a:xfrm>
            <a:off x="5831632" y="291341"/>
            <a:ext cx="4198488" cy="2803163"/>
          </a:xfrm>
          <a:prstGeom prst="rect">
            <a:avLst/>
          </a:prstGeom>
        </p:spPr>
      </p:pic>
      <p:pic>
        <p:nvPicPr>
          <p:cNvPr id="5" name="Immagine 4">
            <a:extLst>
              <a:ext uri="{FF2B5EF4-FFF2-40B4-BE49-F238E27FC236}">
                <a16:creationId xmlns:a16="http://schemas.microsoft.com/office/drawing/2014/main" id="{E35B06EB-0736-4888-BA92-F76728E5ED5F}"/>
              </a:ext>
            </a:extLst>
          </p:cNvPr>
          <p:cNvPicPr>
            <a:picLocks noChangeAspect="1"/>
          </p:cNvPicPr>
          <p:nvPr/>
        </p:nvPicPr>
        <p:blipFill>
          <a:blip r:embed="rId5"/>
          <a:stretch>
            <a:fillRect/>
          </a:stretch>
        </p:blipFill>
        <p:spPr>
          <a:xfrm>
            <a:off x="5831632" y="3707184"/>
            <a:ext cx="4198487" cy="2859475"/>
          </a:xfrm>
          <a:prstGeom prst="rect">
            <a:avLst/>
          </a:prstGeom>
        </p:spPr>
      </p:pic>
      <p:pic>
        <p:nvPicPr>
          <p:cNvPr id="6" name="Audio registrato">
            <a:extLst>
              <a:ext uri="{FF2B5EF4-FFF2-40B4-BE49-F238E27FC236}">
                <a16:creationId xmlns:a16="http://schemas.microsoft.com/office/drawing/2014/main" id="{0D12BAB6-F1A5-46DC-A4AC-9BD049AAFDD6}"/>
              </a:ext>
            </a:extLst>
          </p:cNvPr>
          <p:cNvPicPr>
            <a:picLocks noChangeAspect="1"/>
          </p:cNvPicPr>
          <p:nvPr>
            <a:audioFile r:link="rId1"/>
            <p:extLst>
              <p:ext uri="{DAA4B4D4-6D71-4841-9C94-3DE7FCFB9230}">
                <p14:media xmlns:p14="http://schemas.microsoft.com/office/powerpoint/2010/main" r:embed="rId2">
                  <p14:trim st="494"/>
                </p14:media>
              </p:ext>
            </p:extLst>
          </p:nvPr>
        </p:nvPicPr>
        <p:blipFill>
          <a:blip r:embed="rId6"/>
          <a:stretch>
            <a:fillRect/>
          </a:stretch>
        </p:blipFill>
        <p:spPr>
          <a:xfrm>
            <a:off x="10436710" y="2777263"/>
            <a:ext cx="487366" cy="487366"/>
          </a:xfrm>
          <a:prstGeom prst="rect">
            <a:avLst/>
          </a:prstGeom>
          <a:noFill/>
          <a:ln cap="flat">
            <a:noFill/>
          </a:ln>
        </p:spPr>
      </p:pic>
    </p:spTree>
    <p:extLst>
      <p:ext uri="{BB962C8B-B14F-4D97-AF65-F5344CB8AC3E}">
        <p14:creationId xmlns:p14="http://schemas.microsoft.com/office/powerpoint/2010/main" val="411746190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85"/>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2">
                  <p:stCondLst>
                    <p:cond delay="indefinite"/>
                  </p:stCondLst>
                  <p:endCondLst>
                    <p:cond evt="onNext" delay="0">
                      <p:tgtEl>
                        <p:sldTgt/>
                      </p:tgtEl>
                    </p:cond>
                    <p:cond evt="onPrev"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80CD1A-B521-4C77-937B-E5D85CCA82C3}"/>
              </a:ext>
            </a:extLst>
          </p:cNvPr>
          <p:cNvSpPr>
            <a:spLocks noGrp="1"/>
          </p:cNvSpPr>
          <p:nvPr>
            <p:ph type="title"/>
          </p:nvPr>
        </p:nvSpPr>
        <p:spPr>
          <a:xfrm>
            <a:off x="1638558" y="609600"/>
            <a:ext cx="9377313" cy="549897"/>
          </a:xfrm>
        </p:spPr>
        <p:txBody>
          <a:bodyPr>
            <a:noAutofit/>
          </a:bodyPr>
          <a:lstStyle/>
          <a:p>
            <a:r>
              <a:rPr lang="fr-FR" sz="3200" dirty="0">
                <a:solidFill>
                  <a:schemeClr val="tx1"/>
                </a:solidFill>
              </a:rPr>
              <a:t>              La légende de la maîtresse de Cuba</a:t>
            </a:r>
            <a:endParaRPr lang="it-CH" sz="3200" dirty="0">
              <a:solidFill>
                <a:schemeClr val="tx1"/>
              </a:solidFill>
            </a:endParaRPr>
          </a:p>
        </p:txBody>
      </p:sp>
      <p:sp>
        <p:nvSpPr>
          <p:cNvPr id="3" name="Segnaposto contenuto 2">
            <a:extLst>
              <a:ext uri="{FF2B5EF4-FFF2-40B4-BE49-F238E27FC236}">
                <a16:creationId xmlns:a16="http://schemas.microsoft.com/office/drawing/2014/main" id="{115C5B9E-4251-4B1F-A6DB-C313DE450F05}"/>
              </a:ext>
            </a:extLst>
          </p:cNvPr>
          <p:cNvSpPr>
            <a:spLocks noGrp="1"/>
          </p:cNvSpPr>
          <p:nvPr>
            <p:ph idx="1"/>
          </p:nvPr>
        </p:nvSpPr>
        <p:spPr>
          <a:xfrm>
            <a:off x="5674936" y="1159497"/>
            <a:ext cx="5340935" cy="5121678"/>
          </a:xfrm>
        </p:spPr>
        <p:txBody>
          <a:bodyPr>
            <a:normAutofit/>
          </a:bodyPr>
          <a:lstStyle/>
          <a:p>
            <a:pPr marL="45720" indent="0">
              <a:buNone/>
            </a:pPr>
            <a:r>
              <a:rPr lang="fr-FR" sz="3600" dirty="0"/>
              <a:t>En 1613, deux frères et un garçon créole vont chercher du sel de mer dans la baie de </a:t>
            </a:r>
            <a:r>
              <a:rPr lang="fr-FR" sz="3600" dirty="0" err="1"/>
              <a:t>Nipe</a:t>
            </a:r>
            <a:r>
              <a:rPr lang="fr-FR" sz="3600" dirty="0"/>
              <a:t>, et tout à coup ils ont vu une statuette en bois d'environ 60 cm de haut. C'était d'une Vierge à l'Enfant Jésus, la Vierge </a:t>
            </a:r>
            <a:r>
              <a:rPr lang="fr-FR" sz="3600" dirty="0" err="1"/>
              <a:t>Caridad</a:t>
            </a:r>
            <a:r>
              <a:rPr lang="fr-FR" sz="3600" dirty="0"/>
              <a:t> </a:t>
            </a:r>
            <a:r>
              <a:rPr lang="fr-FR" sz="3600" dirty="0" err="1"/>
              <a:t>del</a:t>
            </a:r>
            <a:r>
              <a:rPr lang="fr-FR" sz="3600" dirty="0"/>
              <a:t> </a:t>
            </a:r>
            <a:r>
              <a:rPr lang="fr-FR" sz="3600" dirty="0" err="1"/>
              <a:t>cobre</a:t>
            </a:r>
            <a:r>
              <a:rPr lang="fr-FR" sz="3600" dirty="0"/>
              <a:t>. </a:t>
            </a:r>
            <a:endParaRPr lang="it-CH" sz="3600" dirty="0"/>
          </a:p>
        </p:txBody>
      </p:sp>
      <p:pic>
        <p:nvPicPr>
          <p:cNvPr id="4" name="Immagine 3">
            <a:extLst>
              <a:ext uri="{FF2B5EF4-FFF2-40B4-BE49-F238E27FC236}">
                <a16:creationId xmlns:a16="http://schemas.microsoft.com/office/drawing/2014/main" id="{BA262FED-4485-4422-9EDC-A171AB3BEDEF}"/>
              </a:ext>
            </a:extLst>
          </p:cNvPr>
          <p:cNvPicPr>
            <a:picLocks noChangeAspect="1"/>
          </p:cNvPicPr>
          <p:nvPr/>
        </p:nvPicPr>
        <p:blipFill>
          <a:blip r:embed="rId4"/>
          <a:stretch>
            <a:fillRect/>
          </a:stretch>
        </p:blipFill>
        <p:spPr>
          <a:xfrm>
            <a:off x="1504835" y="1172284"/>
            <a:ext cx="3548180" cy="5108891"/>
          </a:xfrm>
          <a:prstGeom prst="rect">
            <a:avLst/>
          </a:prstGeom>
        </p:spPr>
      </p:pic>
      <p:pic>
        <p:nvPicPr>
          <p:cNvPr id="5" name="Audio registrato">
            <a:extLst>
              <a:ext uri="{FF2B5EF4-FFF2-40B4-BE49-F238E27FC236}">
                <a16:creationId xmlns:a16="http://schemas.microsoft.com/office/drawing/2014/main" id="{4DCA8855-30EE-45CC-8529-BCFDA4C23B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0036" y="5698503"/>
            <a:ext cx="350091" cy="350091"/>
          </a:xfrm>
          <a:prstGeom prst="rect">
            <a:avLst/>
          </a:prstGeom>
          <a:noFill/>
          <a:ln cap="flat">
            <a:noFill/>
          </a:ln>
        </p:spPr>
      </p:pic>
    </p:spTree>
    <p:extLst>
      <p:ext uri="{BB962C8B-B14F-4D97-AF65-F5344CB8AC3E}">
        <p14:creationId xmlns:p14="http://schemas.microsoft.com/office/powerpoint/2010/main" val="374047174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80"/>
                                        <p:tgtEl>
                                          <p:spTgt spid="5"/>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0"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1" dur="10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80">
                                          <p:stCondLst>
                                            <p:cond delay="0"/>
                                          </p:stCondLst>
                                        </p:cTn>
                                        <p:tgtEl>
                                          <p:spTgt spid="4"/>
                                        </p:tgtEl>
                                      </p:cBhvr>
                                    </p:animEffect>
                                    <p:anim calcmode="lin" valueType="num">
                                      <p:cBhvr>
                                        <p:cTn id="27"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2" dur="26">
                                          <p:stCondLst>
                                            <p:cond delay="650"/>
                                          </p:stCondLst>
                                        </p:cTn>
                                        <p:tgtEl>
                                          <p:spTgt spid="4"/>
                                        </p:tgtEl>
                                      </p:cBhvr>
                                      <p:to x="100000" y="60000"/>
                                    </p:animScale>
                                    <p:animScale>
                                      <p:cBhvr>
                                        <p:cTn id="33" dur="166" decel="50000">
                                          <p:stCondLst>
                                            <p:cond delay="676"/>
                                          </p:stCondLst>
                                        </p:cTn>
                                        <p:tgtEl>
                                          <p:spTgt spid="4"/>
                                        </p:tgtEl>
                                      </p:cBhvr>
                                      <p:to x="100000" y="100000"/>
                                    </p:animScale>
                                    <p:animScale>
                                      <p:cBhvr>
                                        <p:cTn id="34" dur="26">
                                          <p:stCondLst>
                                            <p:cond delay="1312"/>
                                          </p:stCondLst>
                                        </p:cTn>
                                        <p:tgtEl>
                                          <p:spTgt spid="4"/>
                                        </p:tgtEl>
                                      </p:cBhvr>
                                      <p:to x="100000" y="80000"/>
                                    </p:animScale>
                                    <p:animScale>
                                      <p:cBhvr>
                                        <p:cTn id="35" dur="166" decel="50000">
                                          <p:stCondLst>
                                            <p:cond delay="1338"/>
                                          </p:stCondLst>
                                        </p:cTn>
                                        <p:tgtEl>
                                          <p:spTgt spid="4"/>
                                        </p:tgtEl>
                                      </p:cBhvr>
                                      <p:to x="100000" y="100000"/>
                                    </p:animScale>
                                    <p:animScale>
                                      <p:cBhvr>
                                        <p:cTn id="36" dur="26">
                                          <p:stCondLst>
                                            <p:cond delay="1642"/>
                                          </p:stCondLst>
                                        </p:cTn>
                                        <p:tgtEl>
                                          <p:spTgt spid="4"/>
                                        </p:tgtEl>
                                      </p:cBhvr>
                                      <p:to x="100000" y="90000"/>
                                    </p:animScale>
                                    <p:animScale>
                                      <p:cBhvr>
                                        <p:cTn id="37" dur="166" decel="50000">
                                          <p:stCondLst>
                                            <p:cond delay="1668"/>
                                          </p:stCondLst>
                                        </p:cTn>
                                        <p:tgtEl>
                                          <p:spTgt spid="4"/>
                                        </p:tgtEl>
                                      </p:cBhvr>
                                      <p:to x="100000" y="100000"/>
                                    </p:animScale>
                                    <p:animScale>
                                      <p:cBhvr>
                                        <p:cTn id="38" dur="26">
                                          <p:stCondLst>
                                            <p:cond delay="1808"/>
                                          </p:stCondLst>
                                        </p:cTn>
                                        <p:tgtEl>
                                          <p:spTgt spid="4"/>
                                        </p:tgtEl>
                                      </p:cBhvr>
                                      <p:to x="100000" y="95000"/>
                                    </p:animScale>
                                    <p:animScale>
                                      <p:cBhvr>
                                        <p:cTn id="39"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p:cTn id="40">
                  <p:stCondLst>
                    <p:cond delay="indefinite"/>
                  </p:stCondLst>
                  <p:endCondLst>
                    <p:cond evt="onNext" delay="0">
                      <p:tgtEl>
                        <p:sldTgt/>
                      </p:tgtEl>
                    </p:cond>
                    <p:cond evt="onPrev" delay="0">
                      <p:tgtEl>
                        <p:sldTgt/>
                      </p:tgtEl>
                    </p:cond>
                  </p:endCondLst>
                </p:cTn>
                <p:tgtEl>
                  <p:spTgt spid="5"/>
                </p:tgtEl>
              </p:cMediaNode>
            </p:audi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B5E8AD-463F-4B2E-A4B7-6FBA73DEA5FA}"/>
              </a:ext>
            </a:extLst>
          </p:cNvPr>
          <p:cNvSpPr>
            <a:spLocks noGrp="1"/>
          </p:cNvSpPr>
          <p:nvPr>
            <p:ph type="title"/>
          </p:nvPr>
        </p:nvSpPr>
        <p:spPr>
          <a:xfrm>
            <a:off x="678730" y="546755"/>
            <a:ext cx="11076495" cy="2286471"/>
          </a:xfrm>
        </p:spPr>
        <p:txBody>
          <a:bodyPr>
            <a:noAutofit/>
          </a:bodyPr>
          <a:lstStyle/>
          <a:p>
            <a:r>
              <a:rPr lang="fr-FR" sz="2800" dirty="0"/>
              <a:t>Pendant les guerres d'indépendance, les troupes cubaines se sont engagées à protéger la Vierge </a:t>
            </a:r>
            <a:r>
              <a:rPr lang="fr-FR" sz="2800" dirty="0" err="1"/>
              <a:t>Caridad</a:t>
            </a:r>
            <a:r>
              <a:rPr lang="fr-FR" sz="2800" dirty="0"/>
              <a:t> </a:t>
            </a:r>
            <a:r>
              <a:rPr lang="fr-FR" sz="2800" dirty="0" err="1"/>
              <a:t>del</a:t>
            </a:r>
            <a:r>
              <a:rPr lang="fr-FR" sz="2800" dirty="0"/>
              <a:t> </a:t>
            </a:r>
            <a:r>
              <a:rPr lang="fr-FR" sz="2800" dirty="0" err="1"/>
              <a:t>Cobre</a:t>
            </a:r>
            <a:r>
              <a:rPr lang="fr-FR" sz="2800" dirty="0"/>
              <a:t>. Les anciens </a:t>
            </a:r>
            <a:r>
              <a:rPr lang="fr-FR" sz="2400" dirty="0"/>
              <a:t>combattants</a:t>
            </a:r>
            <a:r>
              <a:rPr lang="fr-FR" sz="2800" dirty="0"/>
              <a:t>, ont alors demandé au pape de proclamer la Vierge </a:t>
            </a:r>
            <a:r>
              <a:rPr lang="fr-FR" sz="2800" dirty="0" err="1"/>
              <a:t>Caridad</a:t>
            </a:r>
            <a:r>
              <a:rPr lang="fr-FR" sz="2800" dirty="0"/>
              <a:t> </a:t>
            </a:r>
            <a:r>
              <a:rPr lang="fr-FR" sz="2800" dirty="0" err="1"/>
              <a:t>del</a:t>
            </a:r>
            <a:r>
              <a:rPr lang="fr-FR" sz="2800" dirty="0"/>
              <a:t> </a:t>
            </a:r>
            <a:r>
              <a:rPr lang="fr-FR" sz="2800" dirty="0" err="1"/>
              <a:t>Cobre</a:t>
            </a:r>
            <a:r>
              <a:rPr lang="fr-FR" sz="2800" dirty="0"/>
              <a:t> </a:t>
            </a:r>
            <a:r>
              <a:rPr lang="fr-FR" sz="2800" dirty="0" err="1"/>
              <a:t>Patrona</a:t>
            </a:r>
            <a:r>
              <a:rPr lang="fr-FR" sz="2800" dirty="0"/>
              <a:t> de Cuba. Quelques années plus tard, le pape a autorisé le couronnement de l'image sacrée.</a:t>
            </a:r>
            <a:endParaRPr lang="it-CH" sz="2800" dirty="0"/>
          </a:p>
        </p:txBody>
      </p:sp>
      <p:pic>
        <p:nvPicPr>
          <p:cNvPr id="4" name="Immagine 3">
            <a:extLst>
              <a:ext uri="{FF2B5EF4-FFF2-40B4-BE49-F238E27FC236}">
                <a16:creationId xmlns:a16="http://schemas.microsoft.com/office/drawing/2014/main" id="{3DBDD5D4-21F7-44F2-9439-D243FF13A27B}"/>
              </a:ext>
            </a:extLst>
          </p:cNvPr>
          <p:cNvPicPr>
            <a:picLocks noChangeAspect="1"/>
          </p:cNvPicPr>
          <p:nvPr/>
        </p:nvPicPr>
        <p:blipFill>
          <a:blip r:embed="rId4"/>
          <a:stretch>
            <a:fillRect/>
          </a:stretch>
        </p:blipFill>
        <p:spPr>
          <a:xfrm>
            <a:off x="678730" y="2833226"/>
            <a:ext cx="4712616" cy="3151905"/>
          </a:xfrm>
          <a:prstGeom prst="rect">
            <a:avLst/>
          </a:prstGeom>
        </p:spPr>
      </p:pic>
      <p:pic>
        <p:nvPicPr>
          <p:cNvPr id="5" name="Immagine 4">
            <a:extLst>
              <a:ext uri="{FF2B5EF4-FFF2-40B4-BE49-F238E27FC236}">
                <a16:creationId xmlns:a16="http://schemas.microsoft.com/office/drawing/2014/main" id="{4E65A2C0-7218-4852-BD88-DE1D2C77B15C}"/>
              </a:ext>
            </a:extLst>
          </p:cNvPr>
          <p:cNvPicPr>
            <a:picLocks noChangeAspect="1"/>
          </p:cNvPicPr>
          <p:nvPr/>
        </p:nvPicPr>
        <p:blipFill>
          <a:blip r:embed="rId5"/>
          <a:stretch>
            <a:fillRect/>
          </a:stretch>
        </p:blipFill>
        <p:spPr>
          <a:xfrm>
            <a:off x="6014264" y="2833226"/>
            <a:ext cx="4480948" cy="3145809"/>
          </a:xfrm>
          <a:prstGeom prst="rect">
            <a:avLst/>
          </a:prstGeom>
        </p:spPr>
      </p:pic>
      <p:pic>
        <p:nvPicPr>
          <p:cNvPr id="6" name="Audio registrato">
            <a:extLst>
              <a:ext uri="{FF2B5EF4-FFF2-40B4-BE49-F238E27FC236}">
                <a16:creationId xmlns:a16="http://schemas.microsoft.com/office/drawing/2014/main" id="{806432E9-7509-4089-94C7-82C4C9A640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26898" y="5491669"/>
            <a:ext cx="487366" cy="487366"/>
          </a:xfrm>
          <a:prstGeom prst="rect">
            <a:avLst/>
          </a:prstGeom>
          <a:noFill/>
          <a:ln cap="flat">
            <a:noFill/>
          </a:ln>
        </p:spPr>
      </p:pic>
    </p:spTree>
    <p:extLst>
      <p:ext uri="{BB962C8B-B14F-4D97-AF65-F5344CB8AC3E}">
        <p14:creationId xmlns:p14="http://schemas.microsoft.com/office/powerpoint/2010/main" val="360555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56"/>
                                        <p:tgtEl>
                                          <p:spTgt spid="6"/>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2">
                  <p:stCondLst>
                    <p:cond delay="indefinite"/>
                  </p:stCondLst>
                  <p:endCondLst>
                    <p:cond evt="onNext" delay="0">
                      <p:tgtEl>
                        <p:sldTgt/>
                      </p:tgtEl>
                    </p:cond>
                    <p:cond evt="onPrev" delay="0">
                      <p:tgtEl>
                        <p:sldTgt/>
                      </p:tgtEl>
                    </p:cond>
                  </p:endCondLst>
                </p:cTn>
                <p:tgtEl>
                  <p:spTgt spid="6"/>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D6B758-7B73-4894-8367-17BE397EFA2F}"/>
              </a:ext>
            </a:extLst>
          </p:cNvPr>
          <p:cNvSpPr>
            <a:spLocks noGrp="1"/>
          </p:cNvSpPr>
          <p:nvPr>
            <p:ph type="title"/>
          </p:nvPr>
        </p:nvSpPr>
        <p:spPr>
          <a:xfrm>
            <a:off x="1158240" y="425777"/>
            <a:ext cx="9875520" cy="672445"/>
          </a:xfrm>
        </p:spPr>
        <p:txBody>
          <a:bodyPr>
            <a:normAutofit fontScale="90000"/>
          </a:bodyPr>
          <a:lstStyle/>
          <a:p>
            <a:r>
              <a:rPr lang="it-CH" dirty="0"/>
              <a:t>              </a:t>
            </a:r>
            <a:r>
              <a:rPr lang="it-CH" sz="3600" dirty="0"/>
              <a:t>LA SUPERSTITION DE L’HAVANE</a:t>
            </a:r>
            <a:endParaRPr lang="it-CH" dirty="0"/>
          </a:p>
        </p:txBody>
      </p:sp>
      <p:pic>
        <p:nvPicPr>
          <p:cNvPr id="4" name="Segnaposto contenuto 3">
            <a:extLst>
              <a:ext uri="{FF2B5EF4-FFF2-40B4-BE49-F238E27FC236}">
                <a16:creationId xmlns:a16="http://schemas.microsoft.com/office/drawing/2014/main" id="{A1828108-3030-4FD5-8A67-C269FBA482DB}"/>
              </a:ext>
            </a:extLst>
          </p:cNvPr>
          <p:cNvPicPr>
            <a:picLocks noGrp="1" noChangeAspect="1"/>
          </p:cNvPicPr>
          <p:nvPr>
            <p:ph idx="1"/>
          </p:nvPr>
        </p:nvPicPr>
        <p:blipFill>
          <a:blip r:embed="rId4"/>
          <a:stretch>
            <a:fillRect/>
          </a:stretch>
        </p:blipFill>
        <p:spPr>
          <a:xfrm>
            <a:off x="1385741" y="1195805"/>
            <a:ext cx="8408708" cy="5161207"/>
          </a:xfrm>
          <a:prstGeom prst="rect">
            <a:avLst/>
          </a:prstGeom>
        </p:spPr>
      </p:pic>
      <p:pic>
        <p:nvPicPr>
          <p:cNvPr id="5" name="Audio registrato">
            <a:extLst>
              <a:ext uri="{FF2B5EF4-FFF2-40B4-BE49-F238E27FC236}">
                <a16:creationId xmlns:a16="http://schemas.microsoft.com/office/drawing/2014/main" id="{170DB248-A5D2-4404-8CEE-84F2A6838EE0}"/>
              </a:ext>
            </a:extLst>
          </p:cNvPr>
          <p:cNvPicPr>
            <a:picLocks noChangeAspect="1"/>
          </p:cNvPicPr>
          <p:nvPr>
            <a:audioFile r:link="rId1"/>
            <p:extLst>
              <p:ext uri="{DAA4B4D4-6D71-4841-9C94-3DE7FCFB9230}">
                <p14:media xmlns:p14="http://schemas.microsoft.com/office/powerpoint/2010/main" r:embed="rId2">
                  <p14:trim st="1672" end="574.7687"/>
                </p14:media>
              </p:ext>
            </p:extLst>
          </p:nvPr>
        </p:nvPicPr>
        <p:blipFill>
          <a:blip r:embed="rId5"/>
          <a:stretch>
            <a:fillRect/>
          </a:stretch>
        </p:blipFill>
        <p:spPr>
          <a:xfrm>
            <a:off x="10304254" y="188640"/>
            <a:ext cx="487366" cy="487366"/>
          </a:xfrm>
          <a:prstGeom prst="rect">
            <a:avLst/>
          </a:prstGeom>
          <a:noFill/>
          <a:ln cap="flat">
            <a:noFill/>
          </a:ln>
        </p:spPr>
      </p:pic>
    </p:spTree>
    <p:extLst>
      <p:ext uri="{BB962C8B-B14F-4D97-AF65-F5344CB8AC3E}">
        <p14:creationId xmlns:p14="http://schemas.microsoft.com/office/powerpoint/2010/main" val="4133299822"/>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5"/>
                                        <p:tgtEl>
                                          <p:spTgt spid="5"/>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0">
                  <p:stCondLst>
                    <p:cond delay="indefinite"/>
                  </p:stCondLst>
                  <p:endCondLst>
                    <p:cond evt="onNext" delay="0">
                      <p:tgtEl>
                        <p:sldTgt/>
                      </p:tgtEl>
                    </p:cond>
                    <p:cond evt="onPrev" delay="0">
                      <p:tgtEl>
                        <p:sldTgt/>
                      </p:tgtEl>
                    </p:cond>
                  </p:endCondLst>
                </p:cTn>
                <p:tgtEl>
                  <p:spTgt spid="5"/>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8F29D6-81AF-43DC-8C22-EA5663DA4FF2}"/>
              </a:ext>
            </a:extLst>
          </p:cNvPr>
          <p:cNvSpPr>
            <a:spLocks noGrp="1"/>
          </p:cNvSpPr>
          <p:nvPr>
            <p:ph type="title"/>
          </p:nvPr>
        </p:nvSpPr>
        <p:spPr>
          <a:xfrm>
            <a:off x="5806910" y="609600"/>
            <a:ext cx="5211609" cy="5259764"/>
          </a:xfrm>
        </p:spPr>
        <p:txBody>
          <a:bodyPr>
            <a:normAutofit fontScale="90000"/>
          </a:bodyPr>
          <a:lstStyle/>
          <a:p>
            <a:br>
              <a:rPr lang="fr-FR" dirty="0"/>
            </a:br>
            <a:r>
              <a:rPr lang="fr-FR" dirty="0"/>
              <a:t>à la Havane, il y a cette superstition où on pense que le nombre 12 porte chance, par exemple aller à La Havane à 12, un jour 12, mais il n'y a pas vraiment d'explication à cela</a:t>
            </a:r>
            <a:endParaRPr lang="it-CH" dirty="0"/>
          </a:p>
        </p:txBody>
      </p:sp>
      <p:pic>
        <p:nvPicPr>
          <p:cNvPr id="4" name="Segnaposto contenuto 3">
            <a:extLst>
              <a:ext uri="{FF2B5EF4-FFF2-40B4-BE49-F238E27FC236}">
                <a16:creationId xmlns:a16="http://schemas.microsoft.com/office/drawing/2014/main" id="{27F4560E-3446-452B-B4FA-1A6A617EDF5F}"/>
              </a:ext>
            </a:extLst>
          </p:cNvPr>
          <p:cNvPicPr>
            <a:picLocks noGrp="1" noChangeAspect="1"/>
          </p:cNvPicPr>
          <p:nvPr>
            <p:ph idx="1"/>
          </p:nvPr>
        </p:nvPicPr>
        <p:blipFill>
          <a:blip r:embed="rId4"/>
          <a:stretch>
            <a:fillRect/>
          </a:stretch>
        </p:blipFill>
        <p:spPr>
          <a:xfrm>
            <a:off x="621787" y="988636"/>
            <a:ext cx="4874589" cy="4880728"/>
          </a:xfrm>
          <a:prstGeom prst="rect">
            <a:avLst/>
          </a:prstGeom>
        </p:spPr>
      </p:pic>
      <p:pic>
        <p:nvPicPr>
          <p:cNvPr id="5" name="Audio registrato">
            <a:extLst>
              <a:ext uri="{FF2B5EF4-FFF2-40B4-BE49-F238E27FC236}">
                <a16:creationId xmlns:a16="http://schemas.microsoft.com/office/drawing/2014/main" id="{E417879D-8078-404D-9010-640A8AD587D1}"/>
              </a:ext>
            </a:extLst>
          </p:cNvPr>
          <p:cNvPicPr>
            <a:picLocks noChangeAspect="1"/>
          </p:cNvPicPr>
          <p:nvPr>
            <a:audioFile r:link="rId1"/>
            <p:extLst>
              <p:ext uri="{DAA4B4D4-6D71-4841-9C94-3DE7FCFB9230}">
                <p14:media xmlns:p14="http://schemas.microsoft.com/office/powerpoint/2010/main" r:embed="rId2">
                  <p14:trim st="1029"/>
                </p14:media>
              </p:ext>
            </p:extLst>
          </p:nvPr>
        </p:nvPicPr>
        <p:blipFill>
          <a:blip r:embed="rId5"/>
          <a:stretch>
            <a:fillRect/>
          </a:stretch>
        </p:blipFill>
        <p:spPr>
          <a:xfrm>
            <a:off x="8412714" y="5464383"/>
            <a:ext cx="487366" cy="487366"/>
          </a:xfrm>
          <a:prstGeom prst="rect">
            <a:avLst/>
          </a:prstGeom>
          <a:noFill/>
          <a:ln cap="flat">
            <a:noFill/>
          </a:ln>
        </p:spPr>
      </p:pic>
    </p:spTree>
    <p:extLst>
      <p:ext uri="{BB962C8B-B14F-4D97-AF65-F5344CB8AC3E}">
        <p14:creationId xmlns:p14="http://schemas.microsoft.com/office/powerpoint/2010/main" val="3715272326"/>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00"/>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9">
                  <p:stCondLst>
                    <p:cond delay="indefinite"/>
                  </p:stCondLst>
                  <p:endCondLst>
                    <p:cond evt="onNext" delay="0">
                      <p:tgtEl>
                        <p:sldTgt/>
                      </p:tgtEl>
                    </p:cond>
                    <p:cond evt="onPrev" delay="0">
                      <p:tgtEl>
                        <p:sldTgt/>
                      </p:tgtEl>
                    </p:cond>
                  </p:endCondLst>
                </p:cTn>
                <p:tgtEl>
                  <p:spTgt spid="5"/>
                </p:tgtEl>
              </p:cMediaNode>
            </p:audio>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A613EAF-AB48-4486-86A5-61681BEDAA61}"/>
              </a:ext>
            </a:extLst>
          </p:cNvPr>
          <p:cNvPicPr>
            <a:picLocks noChangeAspect="1"/>
          </p:cNvPicPr>
          <p:nvPr/>
        </p:nvPicPr>
        <p:blipFill>
          <a:blip r:embed="rId4"/>
          <a:stretch>
            <a:fillRect/>
          </a:stretch>
        </p:blipFill>
        <p:spPr>
          <a:xfrm>
            <a:off x="5495722" y="1311194"/>
            <a:ext cx="5788295" cy="4241193"/>
          </a:xfrm>
          <a:prstGeom prst="rect">
            <a:avLst/>
          </a:prstGeom>
        </p:spPr>
      </p:pic>
      <p:sp>
        <p:nvSpPr>
          <p:cNvPr id="3" name="Segnaposto contenuto 2">
            <a:extLst>
              <a:ext uri="{FF2B5EF4-FFF2-40B4-BE49-F238E27FC236}">
                <a16:creationId xmlns:a16="http://schemas.microsoft.com/office/drawing/2014/main" id="{0851910A-E4E5-4EA3-84C2-99781DBB6515}"/>
              </a:ext>
            </a:extLst>
          </p:cNvPr>
          <p:cNvSpPr>
            <a:spLocks noGrp="1"/>
          </p:cNvSpPr>
          <p:nvPr>
            <p:ph idx="1"/>
          </p:nvPr>
        </p:nvSpPr>
        <p:spPr>
          <a:xfrm>
            <a:off x="907984" y="782425"/>
            <a:ext cx="3975102" cy="5313575"/>
          </a:xfrm>
        </p:spPr>
        <p:txBody>
          <a:bodyPr>
            <a:normAutofit/>
          </a:bodyPr>
          <a:lstStyle/>
          <a:p>
            <a:pPr marL="45720" indent="0">
              <a:buNone/>
            </a:pPr>
            <a:endParaRPr lang="fr-FR" sz="2800" dirty="0"/>
          </a:p>
          <a:p>
            <a:pPr marL="45720" indent="0">
              <a:buNone/>
            </a:pPr>
            <a:r>
              <a:rPr lang="fr-FR" sz="2800" dirty="0"/>
              <a:t>Le 12 marque l'entrée dans la puberté et donc l'idée d'une transformation radicale qui repose sur un passage très difficile et fatigant. C'est pourquoi le douze traduit les obstacles, les passages difficiles et les énigmes à résoudre.</a:t>
            </a:r>
            <a:endParaRPr lang="it-CH" sz="2800" dirty="0"/>
          </a:p>
        </p:txBody>
      </p:sp>
      <p:pic>
        <p:nvPicPr>
          <p:cNvPr id="5" name="Audio registrato">
            <a:extLst>
              <a:ext uri="{FF2B5EF4-FFF2-40B4-BE49-F238E27FC236}">
                <a16:creationId xmlns:a16="http://schemas.microsoft.com/office/drawing/2014/main" id="{17D55433-2D91-469C-8FF3-84EC94F8451B}"/>
              </a:ext>
            </a:extLst>
          </p:cNvPr>
          <p:cNvPicPr>
            <a:picLocks noChangeAspect="1"/>
          </p:cNvPicPr>
          <p:nvPr>
            <a:audioFile r:link="rId1"/>
            <p:extLst>
              <p:ext uri="{DAA4B4D4-6D71-4841-9C94-3DE7FCFB9230}">
                <p14:media xmlns:p14="http://schemas.microsoft.com/office/powerpoint/2010/main" r:embed="rId2">
                  <p14:trim st="1651"/>
                </p14:media>
              </p:ext>
            </p:extLst>
          </p:nvPr>
        </p:nvPicPr>
        <p:blipFill>
          <a:blip r:embed="rId5"/>
          <a:stretch>
            <a:fillRect/>
          </a:stretch>
        </p:blipFill>
        <p:spPr>
          <a:xfrm>
            <a:off x="4639403" y="5308704"/>
            <a:ext cx="487366" cy="487366"/>
          </a:xfrm>
          <a:prstGeom prst="rect">
            <a:avLst/>
          </a:prstGeom>
          <a:noFill/>
          <a:ln cap="flat">
            <a:noFill/>
          </a:ln>
        </p:spPr>
      </p:pic>
    </p:spTree>
    <p:extLst>
      <p:ext uri="{BB962C8B-B14F-4D97-AF65-F5344CB8AC3E}">
        <p14:creationId xmlns:p14="http://schemas.microsoft.com/office/powerpoint/2010/main" val="3557928334"/>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97"/>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0"/>
                                        <p:tgtEl>
                                          <p:spTgt spid="4"/>
                                        </p:tgtEl>
                                      </p:cBhvr>
                                    </p:animEffect>
                                    <p:anim calcmode="lin" valueType="num">
                                      <p:cBhvr>
                                        <p:cTn id="17" dur="2000" fill="hold"/>
                                        <p:tgtEl>
                                          <p:spTgt spid="4"/>
                                        </p:tgtEl>
                                        <p:attrNameLst>
                                          <p:attrName>ppt_w</p:attrName>
                                        </p:attrNameLst>
                                      </p:cBhvr>
                                      <p:tavLst>
                                        <p:tav tm="0" fmla="#ppt_w*sin(2.5*pi*$)">
                                          <p:val>
                                            <p:fltVal val="0"/>
                                          </p:val>
                                        </p:tav>
                                        <p:tav tm="100000">
                                          <p:val>
                                            <p:fltVal val="1"/>
                                          </p:val>
                                        </p:tav>
                                      </p:tavLst>
                                    </p:anim>
                                    <p:anim calcmode="lin" valueType="num">
                                      <p:cBhvr>
                                        <p:cTn id="18"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9">
                  <p:stCondLst>
                    <p:cond delay="indefinite"/>
                  </p:stCondLst>
                  <p:endCondLst>
                    <p:cond evt="onNext" delay="0">
                      <p:tgtEl>
                        <p:sldTgt/>
                      </p:tgtEl>
                    </p:cond>
                    <p:cond evt="onPrev" delay="0">
                      <p:tgtEl>
                        <p:sldTgt/>
                      </p:tgtEl>
                    </p:cond>
                  </p:endCondLst>
                </p:cTn>
                <p:tgtEl>
                  <p:spTgt spid="5"/>
                </p:tgtEl>
              </p:cMediaNode>
            </p:audio>
          </p:childTnLst>
        </p:cTn>
      </p:par>
    </p:tnLst>
  </p:timing>
</p:sld>
</file>

<file path=ppt/theme/theme1.xml><?xml version="1.0" encoding="utf-8"?>
<a:theme xmlns:a="http://schemas.openxmlformats.org/drawingml/2006/main" name="Base">
  <a:themeElements>
    <a:clrScheme name="Base">
      <a:dk1>
        <a:sysClr val="windowText" lastClr="000000"/>
      </a:dk1>
      <a:lt1>
        <a:sysClr val="window" lastClr="FFFFFF"/>
      </a:lt1>
      <a:dk2>
        <a:srgbClr val="505046"/>
      </a:dk2>
      <a:lt2>
        <a:srgbClr val="EEECE1"/>
      </a:lt2>
      <a:accent1>
        <a:srgbClr val="DF5327"/>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Base">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e">
      <a:fillStyleLst>
        <a:solidFill>
          <a:schemeClr val="phClr"/>
        </a:solidFill>
        <a:solidFill>
          <a:schemeClr val="phClr">
            <a:tint val="63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446C221D-F63F-4DD8-B509-CFE168687BF2}"/>
    </a:ext>
  </a:extLst>
</a:theme>
</file>

<file path=docProps/app.xml><?xml version="1.0" encoding="utf-8"?>
<Properties xmlns="http://schemas.openxmlformats.org/officeDocument/2006/extended-properties" xmlns:vt="http://schemas.openxmlformats.org/officeDocument/2006/docPropsVTypes">
  <Template>TM03457444[[fn=Base]]</Template>
  <TotalTime>0</TotalTime>
  <Words>244</Words>
  <Application>Microsoft Office PowerPoint</Application>
  <PresentationFormat>Widescreen</PresentationFormat>
  <Paragraphs>11</Paragraphs>
  <Slides>7</Slides>
  <Notes>0</Notes>
  <HiddenSlides>0</HiddenSlides>
  <MMClips>7</MMClips>
  <ScaleCrop>false</ScaleCrop>
  <HeadingPairs>
    <vt:vector size="6" baseType="variant">
      <vt:variant>
        <vt:lpstr>Caratteri utilizzati</vt:lpstr>
      </vt:variant>
      <vt:variant>
        <vt:i4>1</vt:i4>
      </vt:variant>
      <vt:variant>
        <vt:lpstr>Tema</vt:lpstr>
      </vt:variant>
      <vt:variant>
        <vt:i4>1</vt:i4>
      </vt:variant>
      <vt:variant>
        <vt:lpstr>Titoli diapositive</vt:lpstr>
      </vt:variant>
      <vt:variant>
        <vt:i4>7</vt:i4>
      </vt:variant>
    </vt:vector>
  </HeadingPairs>
  <TitlesOfParts>
    <vt:vector size="9" baseType="lpstr">
      <vt:lpstr>Corbel</vt:lpstr>
      <vt:lpstr>Base</vt:lpstr>
      <vt:lpstr>Presentazione standard di PowerPoint</vt:lpstr>
      <vt:lpstr>Presentazione standard di PowerPoint</vt:lpstr>
      <vt:lpstr>              La légende de la maîtresse de Cuba</vt:lpstr>
      <vt:lpstr>Pendant les guerres d'indépendance, les troupes cubaines se sont engagées à protéger la Vierge Caridad del Cobre. Les anciens combattants, ont alors demandé au pape de proclamer la Vierge Caridad del Cobre Patrona de Cuba. Quelques années plus tard, le pape a autorisé le couronnement de l'image sacrée.</vt:lpstr>
      <vt:lpstr>              LA SUPERSTITION DE L’HAVANE</vt:lpstr>
      <vt:lpstr> à la Havane, il y a cette superstition où on pense que le nombre 12 porte chance, par exemple aller à La Havane à 12, un jour 12, mais il n'y a pas vraiment d'explication à cela</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Alyssa Pintus</dc:creator>
  <cp:lastModifiedBy>Salvatore Pintus</cp:lastModifiedBy>
  <cp:revision>5</cp:revision>
  <dcterms:created xsi:type="dcterms:W3CDTF">2021-05-31T14:51:09Z</dcterms:created>
  <dcterms:modified xsi:type="dcterms:W3CDTF">2021-06-06T20:05:50Z</dcterms:modified>
</cp:coreProperties>
</file>