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652"/>
    <p:restoredTop sz="95820"/>
  </p:normalViewPr>
  <p:slideViewPr>
    <p:cSldViewPr snapToGrid="0">
      <p:cViewPr varScale="1">
        <p:scale>
          <a:sx n="53" d="100"/>
          <a:sy n="53" d="100"/>
        </p:scale>
        <p:origin x="11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48689-E9FC-4ADD-9447-DE9E1E0706E1}" type="datetimeFigureOut">
              <a:rPr lang="fr-CH" smtClean="0"/>
              <a:t>07.06.2021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5E578-1911-4AA6-BB4F-92E55010823A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8884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5E578-1911-4AA6-BB4F-92E55010823A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013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2A4B35-23E8-4A68-B1B6-B611BB1C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DB1FB2-DD9E-4F12-932B-219456478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C67DDB-E6A6-40B2-A62F-2455E0F2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B8311F-662A-450B-87CB-40FE15B8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9D0FB4-AADB-47CB-883E-6F2AA36D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9345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1B4575-AB40-45BA-8229-30A226B3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836A9E6-B2A6-4FB3-8555-086AE9FB4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DCF0C2-0076-4920-9A9A-1ECB57F7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5161D5-EB34-46DA-BEC0-3C1EB8B4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148F3-0DDD-45BC-810B-57E9AFEE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1555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DD92A56-B39D-4809-BDE1-F5A61C2563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592A8E-4C13-4838-98DC-B079F0E28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D52994-2CC9-4F04-A446-F662440D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0976BE-1E95-483D-9907-12D26AD9D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80E537-4033-4DD3-AD25-5D6B4139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526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0A202-3AE1-4A9C-AEDD-C6B52DC1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4C5865-21A0-49AE-BF97-AF9D7EC3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4D7498-5BF2-4F32-AFE2-87FA5296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FDD754-734A-4E40-A5F6-53A90D8F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3A5819-D854-4C1C-9DF1-22506760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77161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50DBE-7DC0-4BA3-A3A7-67F22D64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8EE14A-8E8B-43BF-946A-9C146C50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9F958F-BD60-4228-9F20-37C99B01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04417-E230-40FC-AE04-C144478E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BD727B-F217-4BF4-B159-F5D0F115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2816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91ADED-F61F-4A7E-B9AA-7777DD37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CC080-8E19-4D90-A1FF-7A834BEDC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A803E2-B069-4475-998D-8EF826272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597EEE-17D1-412B-8E27-63B5BD8D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640036-94F3-4B25-AAE0-C665C417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5A00B2-6341-4DA0-BD06-74D14A66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3116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CF869-FD91-4D6A-9609-56237056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CE2FB9-6075-469C-8539-614E38DBE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17B76-EEE5-48A4-8D61-12EC6769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5057A3-5530-4A68-9E50-CBEF1C30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3B89F77-48D5-4D0F-A529-A2309AD74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BDB73B8-16DE-45B5-8A11-AA2B438C3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19BAA0-24AD-4E34-ADF2-63049CE4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AFA484-AA46-4E33-9C85-FAEFBA4D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2879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E91F7-E030-4A7B-980F-6F9D6F11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E0EAA1-7E7C-4757-B9A6-212431D6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672FEA-2223-43A5-9F9B-FA444B02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A8719D-5FE1-49B2-9847-262879C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535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35C1869-8366-46A9-BFBF-88E06AC1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8C7AD20-7067-4400-A31E-AC64224D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3D0733-646F-4763-9621-4EB6261C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877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3FB2-B2C4-411C-87F3-BAAB5D9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1694E6-99C9-41C5-A5D7-2E5F96238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7E924F-6FE3-4E16-8840-0189CF261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9518E2-F78D-4A2F-A842-9F590B89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4FC5A0-8C71-44F3-9103-6AB08CA4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6E332E7-DD22-4E7E-92D0-7D4CFB02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422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641F5-ECDD-4C66-920A-61DCDA7A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0D7416-2D57-4394-85F2-382CB7C1E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E810B03-C790-4C89-B876-91A303AF9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48D345-07EB-48A0-B488-60EA2F56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620770-9D58-49BC-A1B1-85CCC4B8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9869D0-FAAE-4F4A-8590-09C42522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4025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1EB59FA-C7E3-4504-A56C-38490927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8F340F-1E03-4B33-8D3B-00569C6AD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586EB4-F994-42DC-AEF7-A73C13646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90ED-99CC-492D-8977-F77C0A3BA007}" type="datetimeFigureOut">
              <a:rPr lang="it-CH" smtClean="0"/>
              <a:t>07.06.2021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C844B7-6761-4045-991D-DF2365FC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6B42F-1F71-4349-919E-A0404433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9299-0509-4F27-B631-B67C181953AF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71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2D70C6-CAFE-489B-876C-88DEC024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pic>
        <p:nvPicPr>
          <p:cNvPr id="1026" name="Picture 2" descr="Lugano, Switzerland">
            <a:extLst>
              <a:ext uri="{FF2B5EF4-FFF2-40B4-BE49-F238E27FC236}">
                <a16:creationId xmlns:a16="http://schemas.microsoft.com/office/drawing/2014/main" id="{4DE69014-70A2-466D-A434-1C7252829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14860" cy="68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9CC01A-6111-4CEE-9436-125CED382829}"/>
              </a:ext>
            </a:extLst>
          </p:cNvPr>
          <p:cNvSpPr txBox="1"/>
          <p:nvPr/>
        </p:nvSpPr>
        <p:spPr>
          <a:xfrm>
            <a:off x="5638800" y="266437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5B17C9-12F6-4F05-B258-12119F9962D8}"/>
              </a:ext>
            </a:extLst>
          </p:cNvPr>
          <p:cNvSpPr txBox="1"/>
          <p:nvPr/>
        </p:nvSpPr>
        <p:spPr>
          <a:xfrm>
            <a:off x="273269" y="251583"/>
            <a:ext cx="5665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sz="3200" dirty="0">
                <a:latin typeface="Arial Narrow" panose="020B0606020202030204" pitchFamily="34" charset="0"/>
              </a:rPr>
              <a:t>LA LÉGENDE DU LAC CERESIO</a:t>
            </a:r>
          </a:p>
        </p:txBody>
      </p:sp>
      <p:pic>
        <p:nvPicPr>
          <p:cNvPr id="3" name="AUDIO-2021-06-04-09-28-02" descr="AUDIO-2021-06-04-09-28-02">
            <a:hlinkClick r:id="" action="ppaction://media"/>
            <a:extLst>
              <a:ext uri="{FF2B5EF4-FFF2-40B4-BE49-F238E27FC236}">
                <a16:creationId xmlns:a16="http://schemas.microsoft.com/office/drawing/2014/main" id="{5B455368-87DE-2541-9077-FEC121CEE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53123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8AF56D-F51E-4722-A680-6F77C4568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245083" cy="6906227"/>
          </a:xfrm>
          <a:prstGeom prst="rect">
            <a:avLst/>
          </a:prstGeom>
        </p:spPr>
      </p:pic>
      <p:pic>
        <p:nvPicPr>
          <p:cNvPr id="2" name="AUDIO-2021-06-06-16-14-16" descr="AUDIO-2021-06-06-16-14-16">
            <a:hlinkClick r:id="" action="ppaction://media"/>
            <a:extLst>
              <a:ext uri="{FF2B5EF4-FFF2-40B4-BE49-F238E27FC236}">
                <a16:creationId xmlns:a16="http://schemas.microsoft.com/office/drawing/2014/main" id="{5FE5E214-DFA5-CF4E-A0C8-26807E6E2A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759" y="52628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2A861F-775B-4B4A-9148-8823E08FB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3476"/>
            <a:ext cx="12192000" cy="7488621"/>
          </a:xfrm>
          <a:prstGeom prst="rect">
            <a:avLst/>
          </a:prstGeom>
        </p:spPr>
      </p:pic>
      <p:pic>
        <p:nvPicPr>
          <p:cNvPr id="2" name="AUDIO-2021-06-06-16-14-26" descr="AUDIO-2021-06-06-16-14-26">
            <a:hlinkClick r:id="" action="ppaction://media"/>
            <a:extLst>
              <a:ext uri="{FF2B5EF4-FFF2-40B4-BE49-F238E27FC236}">
                <a16:creationId xmlns:a16="http://schemas.microsoft.com/office/drawing/2014/main" id="{D4C85032-D987-5641-87E4-33D34C16D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656" y="44265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5025B4-0F23-4228-A635-AC39F0BA1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69" y="0"/>
            <a:ext cx="12433738" cy="6858000"/>
          </a:xfrm>
          <a:prstGeom prst="rect">
            <a:avLst/>
          </a:prstGeom>
        </p:spPr>
      </p:pic>
      <p:pic>
        <p:nvPicPr>
          <p:cNvPr id="2" name="AUDIO-2021-06-05-17-39-25" descr="AUDIO-2021-06-05-17-39-25">
            <a:hlinkClick r:id="" action="ppaction://media"/>
            <a:extLst>
              <a:ext uri="{FF2B5EF4-FFF2-40B4-BE49-F238E27FC236}">
                <a16:creationId xmlns:a16="http://schemas.microsoft.com/office/drawing/2014/main" id="{D8EC5B00-A544-6840-A37E-1CCC75B8D9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4805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C6DAAF9-7FC5-40C9-8CEE-EBD146469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841"/>
            <a:ext cx="12192000" cy="7599681"/>
          </a:xfrm>
          <a:prstGeom prst="rect">
            <a:avLst/>
          </a:prstGeom>
        </p:spPr>
      </p:pic>
      <p:pic>
        <p:nvPicPr>
          <p:cNvPr id="2" name="AUDIO-2021-06-05-17-39-32" descr="AUDIO-2021-06-05-17-39-32">
            <a:hlinkClick r:id="" action="ppaction://media"/>
            <a:extLst>
              <a:ext uri="{FF2B5EF4-FFF2-40B4-BE49-F238E27FC236}">
                <a16:creationId xmlns:a16="http://schemas.microsoft.com/office/drawing/2014/main" id="{7D1D5025-8D5C-424B-B473-F9D0FEFCC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624" y="5436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CFF74E-F28C-4C06-9FEE-1369292C9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809"/>
            <a:ext cx="12192000" cy="7644809"/>
          </a:xfrm>
          <a:prstGeom prst="rect">
            <a:avLst/>
          </a:prstGeom>
        </p:spPr>
      </p:pic>
      <p:pic>
        <p:nvPicPr>
          <p:cNvPr id="2" name="AUDIO-2021-06-06-22-31-51" descr="AUDIO-2021-06-06-22-31-51">
            <a:hlinkClick r:id="" action="ppaction://media"/>
            <a:extLst>
              <a:ext uri="{FF2B5EF4-FFF2-40B4-BE49-F238E27FC236}">
                <a16:creationId xmlns:a16="http://schemas.microsoft.com/office/drawing/2014/main" id="{63CD80BC-9351-6341-8463-6C2C023FC2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2336" y="50109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44A8300-0732-40CB-968F-5FC2D82D8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8707"/>
            <a:ext cx="12191999" cy="7676707"/>
          </a:xfrm>
          <a:prstGeom prst="rect">
            <a:avLst/>
          </a:prstGeom>
        </p:spPr>
      </p:pic>
      <p:pic>
        <p:nvPicPr>
          <p:cNvPr id="2" name="AUDIO-2021-06-06-22-14-16" descr="AUDIO-2021-06-06-22-14-16">
            <a:hlinkClick r:id="" action="ppaction://media"/>
            <a:extLst>
              <a:ext uri="{FF2B5EF4-FFF2-40B4-BE49-F238E27FC236}">
                <a16:creationId xmlns:a16="http://schemas.microsoft.com/office/drawing/2014/main" id="{1AC1B193-2148-8847-B209-F998D176EE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2489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8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vizzera" id="{D1A2F949-D65D-477E-8C62-DF9FEF7293D1}" vid="{4F35F3BF-66CA-4439-AB70-3B7AC5B25B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34</TotalTime>
  <Words>6</Words>
  <Application>Microsoft Office PowerPoint</Application>
  <PresentationFormat>Widescreen</PresentationFormat>
  <Paragraphs>3</Paragraphs>
  <Slides>8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Cascio Ingurgio Lidia (ALLIEVO)</dc:creator>
  <cp:lastModifiedBy>Fabrizia ARRIGO</cp:lastModifiedBy>
  <cp:revision>6</cp:revision>
  <dcterms:created xsi:type="dcterms:W3CDTF">2021-06-06T19:20:33Z</dcterms:created>
  <dcterms:modified xsi:type="dcterms:W3CDTF">2021-06-07T13:48:31Z</dcterms:modified>
</cp:coreProperties>
</file>